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9" r:id="rId1"/>
    <p:sldMasterId id="2147483885" r:id="rId2"/>
    <p:sldMasterId id="2147483895" r:id="rId3"/>
    <p:sldMasterId id="2147483905" r:id="rId4"/>
  </p:sldMasterIdLst>
  <p:notesMasterIdLst>
    <p:notesMasterId r:id="rId43"/>
  </p:notesMasterIdLst>
  <p:sldIdLst>
    <p:sldId id="268" r:id="rId5"/>
    <p:sldId id="353" r:id="rId6"/>
    <p:sldId id="356" r:id="rId7"/>
    <p:sldId id="355" r:id="rId8"/>
    <p:sldId id="295" r:id="rId9"/>
    <p:sldId id="276" r:id="rId10"/>
    <p:sldId id="346" r:id="rId11"/>
    <p:sldId id="344" r:id="rId12"/>
    <p:sldId id="357" r:id="rId13"/>
    <p:sldId id="297" r:id="rId14"/>
    <p:sldId id="279" r:id="rId15"/>
    <p:sldId id="358" r:id="rId16"/>
    <p:sldId id="282" r:id="rId17"/>
    <p:sldId id="283" r:id="rId18"/>
    <p:sldId id="285" r:id="rId19"/>
    <p:sldId id="284" r:id="rId20"/>
    <p:sldId id="286" r:id="rId21"/>
    <p:sldId id="342" r:id="rId22"/>
    <p:sldId id="289" r:id="rId23"/>
    <p:sldId id="290" r:id="rId24"/>
    <p:sldId id="360" r:id="rId25"/>
    <p:sldId id="300" r:id="rId26"/>
    <p:sldId id="301" r:id="rId27"/>
    <p:sldId id="302" r:id="rId28"/>
    <p:sldId id="303" r:id="rId29"/>
    <p:sldId id="304" r:id="rId30"/>
    <p:sldId id="305" r:id="rId31"/>
    <p:sldId id="306" r:id="rId32"/>
    <p:sldId id="307" r:id="rId33"/>
    <p:sldId id="310" r:id="rId34"/>
    <p:sldId id="313" r:id="rId35"/>
    <p:sldId id="314" r:id="rId36"/>
    <p:sldId id="315" r:id="rId37"/>
    <p:sldId id="322" r:id="rId38"/>
    <p:sldId id="317" r:id="rId39"/>
    <p:sldId id="318" r:id="rId40"/>
    <p:sldId id="308" r:id="rId41"/>
    <p:sldId id="359" r:id="rId4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 E" initials="EE"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95959"/>
    <a:srgbClr val="C439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llanmörkt format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just forma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569" autoAdjust="0"/>
    <p:restoredTop sz="73296" autoAdjust="0"/>
  </p:normalViewPr>
  <p:slideViewPr>
    <p:cSldViewPr snapToGrid="0">
      <p:cViewPr varScale="1">
        <p:scale>
          <a:sx n="49" d="100"/>
          <a:sy n="49" d="100"/>
        </p:scale>
        <p:origin x="72" y="52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D2DF53-3A49-914A-AC82-BE22292B8326}" type="datetimeFigureOut">
              <a:rPr lang="en-US" smtClean="0"/>
              <a:t>12/4/2020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8B4C93-831D-8245-9C1C-EAB8584AE77E}" type="slidenum">
              <a:rPr lang="en-US" smtClean="0"/>
              <a:t>‹#›</a:t>
            </a:fld>
            <a:endParaRPr lang="en-US"/>
          </a:p>
        </p:txBody>
      </p:sp>
    </p:spTree>
    <p:extLst>
      <p:ext uri="{BB962C8B-B14F-4D97-AF65-F5344CB8AC3E}">
        <p14:creationId xmlns:p14="http://schemas.microsoft.com/office/powerpoint/2010/main" val="518055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B8B4C93-831D-8245-9C1C-EAB8584AE77E}" type="slidenum">
              <a:rPr lang="en-US" smtClean="0"/>
              <a:t>2</a:t>
            </a:fld>
            <a:endParaRPr lang="en-US"/>
          </a:p>
        </p:txBody>
      </p:sp>
    </p:spTree>
    <p:extLst>
      <p:ext uri="{BB962C8B-B14F-4D97-AF65-F5344CB8AC3E}">
        <p14:creationId xmlns:p14="http://schemas.microsoft.com/office/powerpoint/2010/main" val="108835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2013 startade arbetsgruppen för Dewey.</a:t>
            </a:r>
          </a:p>
          <a:p>
            <a:r>
              <a:rPr lang="sv-SE" dirty="0" smtClean="0"/>
              <a:t>Den består av bibliotekarier från universitets- och </a:t>
            </a:r>
            <a:r>
              <a:rPr lang="sv-SE" dirty="0" smtClean="0"/>
              <a:t>högskolor</a:t>
            </a:r>
            <a:r>
              <a:rPr lang="sv-SE" baseline="0" dirty="0" smtClean="0"/>
              <a:t>, från </a:t>
            </a:r>
            <a:r>
              <a:rPr lang="sv-SE" baseline="0" dirty="0" smtClean="0"/>
              <a:t>folkbibliotek, från BTJ och från Nationalbibliografin på KB.</a:t>
            </a:r>
          </a:p>
          <a:p>
            <a:r>
              <a:rPr lang="sv-SE" baseline="0" dirty="0" smtClean="0"/>
              <a:t>Alla medlemmar arbetar med Dewey.</a:t>
            </a:r>
            <a:endParaRPr lang="sv-SE" dirty="0"/>
          </a:p>
        </p:txBody>
      </p:sp>
      <p:sp>
        <p:nvSpPr>
          <p:cNvPr id="4" name="Platshållare för bildnummer 3"/>
          <p:cNvSpPr>
            <a:spLocks noGrp="1"/>
          </p:cNvSpPr>
          <p:nvPr>
            <p:ph type="sldNum" sz="quarter" idx="10"/>
          </p:nvPr>
        </p:nvSpPr>
        <p:spPr/>
        <p:txBody>
          <a:bodyPr/>
          <a:lstStyle/>
          <a:p>
            <a:fld id="{A71A3C56-CEC4-409D-B89B-5CFAA7505EEA}" type="slidenum">
              <a:rPr lang="en-US" smtClean="0"/>
              <a:pPr/>
              <a:t>20</a:t>
            </a:fld>
            <a:endParaRPr lang="en-US"/>
          </a:p>
        </p:txBody>
      </p:sp>
    </p:spTree>
    <p:extLst>
      <p:ext uri="{BB962C8B-B14F-4D97-AF65-F5344CB8AC3E}">
        <p14:creationId xmlns:p14="http://schemas.microsoft.com/office/powerpoint/2010/main" val="511817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2075" y="744538"/>
            <a:ext cx="6615113" cy="3722687"/>
          </a:xfrm>
        </p:spPr>
      </p:sp>
      <p:sp>
        <p:nvSpPr>
          <p:cNvPr id="3" name="Platshållare för anteckningar 2"/>
          <p:cNvSpPr>
            <a:spLocks noGrp="1"/>
          </p:cNvSpPr>
          <p:nvPr>
            <p:ph type="body" idx="1"/>
          </p:nvPr>
        </p:nvSpPr>
        <p:spPr/>
        <p:txBody>
          <a:bodyPr/>
          <a:lstStyle/>
          <a:p>
            <a:r>
              <a:rPr lang="sv-SE" dirty="0" smtClean="0"/>
              <a:t>Dewey</a:t>
            </a:r>
            <a:r>
              <a:rPr lang="sv-SE" baseline="0" dirty="0" smtClean="0"/>
              <a:t>systemet hittar du i Svenska </a:t>
            </a:r>
            <a:r>
              <a:rPr lang="sv-SE" baseline="0" dirty="0" err="1" smtClean="0"/>
              <a:t>WebDewey</a:t>
            </a:r>
            <a:r>
              <a:rPr lang="sv-SE" baseline="0" dirty="0" smtClean="0"/>
              <a:t>. </a:t>
            </a:r>
          </a:p>
          <a:p>
            <a:r>
              <a:rPr lang="sv-SE" baseline="0" dirty="0" smtClean="0"/>
              <a:t>Där finns schemat, som är indelat från 001-999, </a:t>
            </a:r>
          </a:p>
          <a:p>
            <a:r>
              <a:rPr lang="sv-SE" baseline="0" dirty="0" smtClean="0"/>
              <a:t>6 tabeller som kan läggas till schemat</a:t>
            </a:r>
          </a:p>
          <a:p>
            <a:r>
              <a:rPr lang="sv-SE" baseline="0" dirty="0" smtClean="0"/>
              <a:t>Dewey består också av en mängd regler. I schemat finns anmärkningar med anvisningar och hänvisningar till Manualen.</a:t>
            </a:r>
          </a:p>
          <a:p>
            <a:r>
              <a:rPr lang="sv-SE" baseline="0" dirty="0" smtClean="0"/>
              <a:t>Det finns även en länk till Introduktionen som innehåller generella regler som måste följas för att kunna konstruera korrekta koder.</a:t>
            </a:r>
          </a:p>
          <a:p>
            <a:endParaRPr lang="sv-SE" baseline="0" dirty="0" smtClean="0"/>
          </a:p>
          <a:p>
            <a:r>
              <a:rPr lang="sv-SE" baseline="0" dirty="0" smtClean="0"/>
              <a:t>Sökning görs via ämnesregistret, det </a:t>
            </a:r>
            <a:r>
              <a:rPr lang="sv-SE" baseline="0" dirty="0" err="1" smtClean="0"/>
              <a:t>sk</a:t>
            </a:r>
            <a:r>
              <a:rPr lang="sv-SE" baseline="0" dirty="0" smtClean="0"/>
              <a:t> Relativa indexet</a:t>
            </a:r>
            <a:endParaRPr lang="sv-SE" dirty="0"/>
          </a:p>
        </p:txBody>
      </p:sp>
      <p:sp>
        <p:nvSpPr>
          <p:cNvPr id="4" name="Platshållare för bildnummer 3"/>
          <p:cNvSpPr>
            <a:spLocks noGrp="1"/>
          </p:cNvSpPr>
          <p:nvPr>
            <p:ph type="sldNum" sz="quarter" idx="10"/>
          </p:nvPr>
        </p:nvSpPr>
        <p:spPr/>
        <p:txBody>
          <a:bodyPr/>
          <a:lstStyle/>
          <a:p>
            <a:fld id="{A71A3C56-CEC4-409D-B89B-5CFAA7505EEA}" type="slidenum">
              <a:rPr lang="en-US" smtClean="0"/>
              <a:pPr/>
              <a:t>21</a:t>
            </a:fld>
            <a:endParaRPr lang="en-US"/>
          </a:p>
        </p:txBody>
      </p:sp>
    </p:spTree>
    <p:extLst>
      <p:ext uri="{BB962C8B-B14F-4D97-AF65-F5344CB8AC3E}">
        <p14:creationId xmlns:p14="http://schemas.microsoft.com/office/powerpoint/2010/main" val="3306862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680353A-1CFF-4BB5-A6B3-F14E9483C12A}" type="slidenum">
              <a:rPr lang="en-US"/>
              <a:pPr/>
              <a:t>22</a:t>
            </a:fld>
            <a:endParaRPr lang="en-US"/>
          </a:p>
        </p:txBody>
      </p:sp>
      <p:sp>
        <p:nvSpPr>
          <p:cNvPr id="14338" name="Rectangle 7"/>
          <p:cNvSpPr txBox="1">
            <a:spLocks noGrp="1" noChangeArrowheads="1"/>
          </p:cNvSpPr>
          <p:nvPr/>
        </p:nvSpPr>
        <p:spPr bwMode="auto">
          <a:xfrm>
            <a:off x="3849911" y="9428165"/>
            <a:ext cx="2946144"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r"/>
            <a:fld id="{3AFD0B41-3280-414A-A3E5-BB4AB3ECBA96}" type="slidenum">
              <a:rPr lang="en-US" sz="1200">
                <a:ea typeface="ＭＳ Ｐゴシック" charset="-128"/>
              </a:rPr>
              <a:pPr algn="r"/>
              <a:t>22</a:t>
            </a:fld>
            <a:endParaRPr lang="en-US" sz="1200">
              <a:ea typeface="ＭＳ Ｐゴシック" charset="-128"/>
            </a:endParaRPr>
          </a:p>
        </p:txBody>
      </p:sp>
      <p:sp>
        <p:nvSpPr>
          <p:cNvPr id="14339" name="Rectangle 2"/>
          <p:cNvSpPr>
            <a:spLocks noGrp="1" noRot="1" noChangeAspect="1" noChangeArrowheads="1" noTextEdit="1"/>
          </p:cNvSpPr>
          <p:nvPr>
            <p:ph type="sldImg"/>
          </p:nvPr>
        </p:nvSpPr>
        <p:spPr>
          <a:xfrm>
            <a:off x="90488" y="744538"/>
            <a:ext cx="6616700" cy="3722687"/>
          </a:xfrm>
          <a:ln/>
        </p:spPr>
      </p:sp>
      <p:sp>
        <p:nvSpPr>
          <p:cNvPr id="14340" name="Rectangle 3"/>
          <p:cNvSpPr>
            <a:spLocks noGrp="1" noChangeArrowheads="1"/>
          </p:cNvSpPr>
          <p:nvPr>
            <p:ph type="body" idx="1"/>
          </p:nvPr>
        </p:nvSpPr>
        <p:spPr/>
        <p:txBody>
          <a:bodyPr/>
          <a:lstStyle/>
          <a:p>
            <a:r>
              <a:rPr lang="sv-SE" dirty="0" smtClean="0"/>
              <a:t>Deweysystemet</a:t>
            </a:r>
            <a:r>
              <a:rPr lang="sv-SE" baseline="0" dirty="0" smtClean="0"/>
              <a:t> delas in i 10 huvudklasser, från 0 till 9. Dessa är markerade med blå färg. Nollorna är till för utfyllnad eftersom en </a:t>
            </a:r>
            <a:r>
              <a:rPr lang="sv-SE" baseline="0" dirty="0" err="1" smtClean="0"/>
              <a:t>deweykod</a:t>
            </a:r>
            <a:r>
              <a:rPr lang="sv-SE" baseline="0" dirty="0" smtClean="0"/>
              <a:t> alltid ska ha minst tre siffror.</a:t>
            </a:r>
            <a:endParaRPr lang="sv-SE" dirty="0"/>
          </a:p>
        </p:txBody>
      </p:sp>
    </p:spTree>
    <p:extLst>
      <p:ext uri="{BB962C8B-B14F-4D97-AF65-F5344CB8AC3E}">
        <p14:creationId xmlns:p14="http://schemas.microsoft.com/office/powerpoint/2010/main" val="2744467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lstStyle/>
          <a:p>
            <a:r>
              <a:rPr lang="sv-SE" dirty="0" smtClean="0"/>
              <a:t>Ett steg längre ner finns de </a:t>
            </a:r>
            <a:r>
              <a:rPr lang="sv-SE" dirty="0" err="1" smtClean="0"/>
              <a:t>sk</a:t>
            </a:r>
            <a:r>
              <a:rPr lang="sv-SE" dirty="0" smtClean="0"/>
              <a:t>. 100 avdelningarna. Här finns exempel från 600</a:t>
            </a:r>
            <a:r>
              <a:rPr lang="sv-SE" baseline="0" dirty="0" smtClean="0"/>
              <a:t> Teknik, dvs egentligen 6, de sista nollorna är utfyllnad. Under teknik finns medicin, jordbruk, hemkunskap och mat, företagsledning, tillverkning. 60 Teknik innehåller allmänna ämnen. </a:t>
            </a:r>
            <a:endParaRPr lang="sv-SE" dirty="0"/>
          </a:p>
        </p:txBody>
      </p:sp>
      <p:sp>
        <p:nvSpPr>
          <p:cNvPr id="4" name="Platshållare för bildnummer 3"/>
          <p:cNvSpPr>
            <a:spLocks noGrp="1"/>
          </p:cNvSpPr>
          <p:nvPr>
            <p:ph type="sldNum" sz="quarter" idx="10"/>
          </p:nvPr>
        </p:nvSpPr>
        <p:spPr/>
        <p:txBody>
          <a:bodyPr/>
          <a:lstStyle/>
          <a:p>
            <a:fld id="{A71A3C56-CEC4-409D-B89B-5CFAA7505EEA}" type="slidenum">
              <a:rPr lang="en-US" smtClean="0"/>
              <a:pPr/>
              <a:t>23</a:t>
            </a:fld>
            <a:endParaRPr lang="en-US"/>
          </a:p>
        </p:txBody>
      </p:sp>
    </p:spTree>
    <p:extLst>
      <p:ext uri="{BB962C8B-B14F-4D97-AF65-F5344CB8AC3E}">
        <p14:creationId xmlns:p14="http://schemas.microsoft.com/office/powerpoint/2010/main" val="2584338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2075" y="744538"/>
            <a:ext cx="6615113" cy="3722687"/>
          </a:xfrm>
        </p:spPr>
      </p:sp>
      <p:sp>
        <p:nvSpPr>
          <p:cNvPr id="3" name="Platshållare för anteckningar 2"/>
          <p:cNvSpPr>
            <a:spLocks noGrp="1"/>
          </p:cNvSpPr>
          <p:nvPr>
            <p:ph type="body" idx="1"/>
          </p:nvPr>
        </p:nvSpPr>
        <p:spPr/>
        <p:txBody>
          <a:bodyPr/>
          <a:lstStyle/>
          <a:p>
            <a:r>
              <a:rPr lang="sv-SE" dirty="0" smtClean="0"/>
              <a:t>Ännu ett steg längre ner finns de </a:t>
            </a:r>
            <a:r>
              <a:rPr lang="sv-SE" dirty="0" err="1" smtClean="0"/>
              <a:t>sk</a:t>
            </a:r>
            <a:r>
              <a:rPr lang="sv-SE" dirty="0" smtClean="0"/>
              <a:t> 1000</a:t>
            </a:r>
            <a:r>
              <a:rPr lang="sv-SE" baseline="0" dirty="0" smtClean="0"/>
              <a:t> sektionerna. Här är ett exempel från 64 Hemkunskap &amp; familjekunskap. Här finns olika ämnen matlagning, bostäder, inventarier, sömnad, privatliv, barnuppfostran. Under 640 finns allmänna ämnen om Hemkunskap &amp; familjekunskap.</a:t>
            </a:r>
            <a:endParaRPr lang="sv-SE" dirty="0"/>
          </a:p>
        </p:txBody>
      </p:sp>
      <p:sp>
        <p:nvSpPr>
          <p:cNvPr id="4" name="Platshållare för bildnummer 3"/>
          <p:cNvSpPr>
            <a:spLocks noGrp="1"/>
          </p:cNvSpPr>
          <p:nvPr>
            <p:ph type="sldNum" sz="quarter" idx="10"/>
          </p:nvPr>
        </p:nvSpPr>
        <p:spPr/>
        <p:txBody>
          <a:bodyPr/>
          <a:lstStyle/>
          <a:p>
            <a:fld id="{A71A3C56-CEC4-409D-B89B-5CFAA7505EEA}" type="slidenum">
              <a:rPr lang="en-US" smtClean="0"/>
              <a:pPr/>
              <a:t>24</a:t>
            </a:fld>
            <a:endParaRPr lang="en-US"/>
          </a:p>
        </p:txBody>
      </p:sp>
    </p:spTree>
    <p:extLst>
      <p:ext uri="{BB962C8B-B14F-4D97-AF65-F5344CB8AC3E}">
        <p14:creationId xmlns:p14="http://schemas.microsoft.com/office/powerpoint/2010/main" val="37785489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2075" y="744538"/>
            <a:ext cx="6615113" cy="3722687"/>
          </a:xfrm>
        </p:spPr>
      </p:sp>
      <p:sp>
        <p:nvSpPr>
          <p:cNvPr id="3" name="Platshållare för anteckningar 2"/>
          <p:cNvSpPr>
            <a:spLocks noGrp="1"/>
          </p:cNvSpPr>
          <p:nvPr>
            <p:ph type="body" idx="1"/>
          </p:nvPr>
        </p:nvSpPr>
        <p:spPr/>
        <p:txBody>
          <a:bodyPr/>
          <a:lstStyle/>
          <a:p>
            <a:r>
              <a:rPr lang="sv-SE" dirty="0" smtClean="0"/>
              <a:t>Ett</a:t>
            </a:r>
            <a:r>
              <a:rPr lang="sv-SE" baseline="0" dirty="0" smtClean="0"/>
              <a:t> vanligt sätt att bygga nya nummer är att lägga till från tabell 1. </a:t>
            </a:r>
          </a:p>
          <a:p>
            <a:r>
              <a:rPr lang="sv-SE" baseline="0" dirty="0" smtClean="0"/>
              <a:t>Genom att lägga till -092 från tabell anger man att verket är en biografi. Rätt kod för en biografi över </a:t>
            </a:r>
            <a:r>
              <a:rPr lang="sv-SE" baseline="0" dirty="0" smtClean="0"/>
              <a:t>rocksångaren Madonna är 782.42092</a:t>
            </a:r>
          </a:p>
          <a:p>
            <a:endParaRPr lang="sv-SE" baseline="0" dirty="0" smtClean="0"/>
          </a:p>
          <a:p>
            <a:r>
              <a:rPr lang="sv-SE" baseline="0" dirty="0" smtClean="0"/>
              <a:t>Det andra exemplet visar hur man lägger på ett land. För att uttrycka Sjukvård i Sverige blir basnumret 362.11.  Till basnumret läggs -09 från tabell ett för att uttrycka geografisk aspekt.  Vid -09 i tabell 1 finns anvisning om att lägga på namn genom tillägg från tabell 2. Sverige har -485 och numret blir då362.1109485.</a:t>
            </a:r>
            <a:endParaRPr lang="sv-SE" dirty="0" smtClean="0"/>
          </a:p>
          <a:p>
            <a:endParaRPr lang="sv-SE" dirty="0"/>
          </a:p>
        </p:txBody>
      </p:sp>
      <p:sp>
        <p:nvSpPr>
          <p:cNvPr id="4" name="Platshållare för bildnummer 3"/>
          <p:cNvSpPr>
            <a:spLocks noGrp="1"/>
          </p:cNvSpPr>
          <p:nvPr>
            <p:ph type="sldNum" sz="quarter" idx="10"/>
          </p:nvPr>
        </p:nvSpPr>
        <p:spPr/>
        <p:txBody>
          <a:bodyPr/>
          <a:lstStyle/>
          <a:p>
            <a:fld id="{A71A3C56-CEC4-409D-B89B-5CFAA7505EEA}" type="slidenum">
              <a:rPr lang="en-US" smtClean="0"/>
              <a:pPr/>
              <a:t>26</a:t>
            </a:fld>
            <a:endParaRPr lang="en-US"/>
          </a:p>
        </p:txBody>
      </p:sp>
    </p:spTree>
    <p:extLst>
      <p:ext uri="{BB962C8B-B14F-4D97-AF65-F5344CB8AC3E}">
        <p14:creationId xmlns:p14="http://schemas.microsoft.com/office/powerpoint/2010/main" val="25531836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2075" y="744538"/>
            <a:ext cx="6615113" cy="3722687"/>
          </a:xfrm>
        </p:spPr>
      </p:sp>
      <p:sp>
        <p:nvSpPr>
          <p:cNvPr id="3" name="Platshållare för anteckningar 2"/>
          <p:cNvSpPr>
            <a:spLocks noGrp="1"/>
          </p:cNvSpPr>
          <p:nvPr>
            <p:ph type="body" idx="1"/>
          </p:nvPr>
        </p:nvSpPr>
        <p:spPr/>
        <p:txBody>
          <a:bodyPr/>
          <a:lstStyle/>
          <a:p>
            <a:r>
              <a:rPr lang="sv-SE" dirty="0" smtClean="0"/>
              <a:t>Tabell</a:t>
            </a:r>
            <a:r>
              <a:rPr lang="sv-SE" baseline="0" dirty="0" smtClean="0"/>
              <a:t> 2 kan också användas direkt utan ”omvägen” via tabell 1 när det finns en tydlig anvisning om detta. Det gör det till exempel vid 027.4 Folkbibliotek. För att uttrycka folkbibliotek  i Stockholm läggs -487352 från tabell 2 till basnumret för folkbibliotek och numret blir 027.4487352.</a:t>
            </a:r>
          </a:p>
          <a:p>
            <a:endParaRPr lang="sv-SE" baseline="0" dirty="0" smtClean="0"/>
          </a:p>
          <a:p>
            <a:r>
              <a:rPr lang="sv-SE" baseline="0" dirty="0" smtClean="0"/>
              <a:t>Folkbibliotek i Sverige blir 027.4485. Koden för Sverige är -485.</a:t>
            </a:r>
            <a:endParaRPr lang="sv-SE" dirty="0" smtClean="0"/>
          </a:p>
          <a:p>
            <a:endParaRPr lang="sv-SE" dirty="0"/>
          </a:p>
        </p:txBody>
      </p:sp>
      <p:sp>
        <p:nvSpPr>
          <p:cNvPr id="4" name="Platshållare för bildnummer 3"/>
          <p:cNvSpPr>
            <a:spLocks noGrp="1"/>
          </p:cNvSpPr>
          <p:nvPr>
            <p:ph type="sldNum" sz="quarter" idx="10"/>
          </p:nvPr>
        </p:nvSpPr>
        <p:spPr/>
        <p:txBody>
          <a:bodyPr/>
          <a:lstStyle/>
          <a:p>
            <a:fld id="{A71A3C56-CEC4-409D-B89B-5CFAA7505EEA}" type="slidenum">
              <a:rPr lang="en-US" smtClean="0"/>
              <a:pPr/>
              <a:t>27</a:t>
            </a:fld>
            <a:endParaRPr lang="en-US"/>
          </a:p>
        </p:txBody>
      </p:sp>
    </p:spTree>
    <p:extLst>
      <p:ext uri="{BB962C8B-B14F-4D97-AF65-F5344CB8AC3E}">
        <p14:creationId xmlns:p14="http://schemas.microsoft.com/office/powerpoint/2010/main" val="3917687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F5C2FD-8AFB-408C-BEC7-940990973110}" type="slidenum">
              <a:rPr lang="en-US"/>
              <a:pPr/>
              <a:t>28</a:t>
            </a:fld>
            <a:endParaRPr lang="en-US"/>
          </a:p>
        </p:txBody>
      </p:sp>
      <p:sp>
        <p:nvSpPr>
          <p:cNvPr id="56322" name="Rectangle 2"/>
          <p:cNvSpPr>
            <a:spLocks noGrp="1" noRot="1" noChangeAspect="1" noChangeArrowheads="1" noTextEdit="1"/>
          </p:cNvSpPr>
          <p:nvPr>
            <p:ph type="sldImg"/>
          </p:nvPr>
        </p:nvSpPr>
        <p:spPr>
          <a:xfrm>
            <a:off x="92075" y="744538"/>
            <a:ext cx="6615113" cy="3722687"/>
          </a:xfrm>
          <a:ln/>
        </p:spPr>
      </p:sp>
      <p:sp>
        <p:nvSpPr>
          <p:cNvPr id="56323" name="Rectangle 3"/>
          <p:cNvSpPr>
            <a:spLocks noGrp="1" noChangeArrowheads="1"/>
          </p:cNvSpPr>
          <p:nvPr>
            <p:ph type="body" idx="1"/>
          </p:nvPr>
        </p:nvSpPr>
        <p:spPr/>
        <p:txBody>
          <a:bodyPr/>
          <a:lstStyle/>
          <a:p>
            <a:r>
              <a:rPr lang="sv-SE" b="0" dirty="0" smtClean="0"/>
              <a:t>En</a:t>
            </a:r>
            <a:r>
              <a:rPr lang="sv-SE" b="0" baseline="0" dirty="0" smtClean="0"/>
              <a:t> kod kan också byggas med tilläggstabeller.</a:t>
            </a:r>
          </a:p>
          <a:p>
            <a:endParaRPr lang="sv-SE" b="0" baseline="0" dirty="0" smtClean="0"/>
          </a:p>
          <a:p>
            <a:r>
              <a:rPr lang="sv-SE" b="0" baseline="0" dirty="0" smtClean="0"/>
              <a:t>Koden för en bok om stickade tröjor byggs genom att använda 746.434 : Stickning, som basnummer. Det finns en tilläggstabell under 746 där koden -0432 finns: Kläder. Hit hör även tröjor. Koden för boken om stickade tröjor blir då </a:t>
            </a:r>
            <a:r>
              <a:rPr lang="sv-SE" sz="1200" dirty="0" smtClean="0"/>
              <a:t>746.432</a:t>
            </a:r>
            <a:r>
              <a:rPr lang="sv-SE" sz="1200" b="1" dirty="0" smtClean="0">
                <a:solidFill>
                  <a:srgbClr val="00B0F0"/>
                </a:solidFill>
              </a:rPr>
              <a:t>0432.</a:t>
            </a:r>
          </a:p>
          <a:p>
            <a:endParaRPr lang="sv-SE" sz="1200" b="1" dirty="0" smtClean="0">
              <a:solidFill>
                <a:srgbClr val="00B0F0"/>
              </a:solidFill>
            </a:endParaRPr>
          </a:p>
        </p:txBody>
      </p:sp>
    </p:spTree>
    <p:extLst>
      <p:ext uri="{BB962C8B-B14F-4D97-AF65-F5344CB8AC3E}">
        <p14:creationId xmlns:p14="http://schemas.microsoft.com/office/powerpoint/2010/main" val="29427245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23813" y="744538"/>
            <a:ext cx="6616700" cy="3722687"/>
          </a:xfrm>
        </p:spPr>
      </p:sp>
      <p:sp>
        <p:nvSpPr>
          <p:cNvPr id="3" name="Platshållare för anteckningar 2"/>
          <p:cNvSpPr>
            <a:spLocks noGrp="1"/>
          </p:cNvSpPr>
          <p:nvPr>
            <p:ph type="body" idx="1"/>
          </p:nvPr>
        </p:nvSpPr>
        <p:spPr/>
        <p:txBody>
          <a:bodyPr/>
          <a:lstStyle/>
          <a:p>
            <a:r>
              <a:rPr lang="sv-SE" dirty="0" smtClean="0"/>
              <a:t>Vid </a:t>
            </a:r>
            <a:r>
              <a:rPr lang="sv-SE" dirty="0" smtClean="0">
                <a:effectLst/>
              </a:rPr>
              <a:t> </a:t>
            </a:r>
          </a:p>
          <a:p>
            <a:r>
              <a:rPr lang="sv-SE" dirty="0" smtClean="0">
                <a:effectLst/>
              </a:rPr>
              <a:t> </a:t>
            </a:r>
          </a:p>
          <a:p>
            <a:r>
              <a:rPr lang="sv-SE" b="0" dirty="0" smtClean="0">
                <a:effectLst/>
              </a:rPr>
              <a:t>635.9/33-635.9/38</a:t>
            </a:r>
            <a:r>
              <a:rPr lang="sv-SE" b="0" baseline="0" dirty="0" smtClean="0">
                <a:effectLst/>
              </a:rPr>
              <a:t>   </a:t>
            </a:r>
            <a:r>
              <a:rPr lang="sv-SE" b="0" dirty="0" err="1" smtClean="0">
                <a:effectLst/>
              </a:rPr>
              <a:t>Taxonomic</a:t>
            </a:r>
            <a:r>
              <a:rPr lang="sv-SE" b="0" dirty="0" smtClean="0">
                <a:effectLst/>
              </a:rPr>
              <a:t> </a:t>
            </a:r>
            <a:r>
              <a:rPr lang="sv-SE" b="0" dirty="0" err="1" smtClean="0">
                <a:effectLst/>
              </a:rPr>
              <a:t>groupings</a:t>
            </a:r>
            <a:r>
              <a:rPr lang="sv-SE" b="0" dirty="0" smtClean="0">
                <a:effectLst/>
              </a:rPr>
              <a:t> hittar man anvisning om hur man ska bygga</a:t>
            </a:r>
          </a:p>
          <a:p>
            <a:endParaRPr lang="sv-SE" dirty="0"/>
          </a:p>
        </p:txBody>
      </p:sp>
      <p:sp>
        <p:nvSpPr>
          <p:cNvPr id="4" name="Platshållare för bildnummer 3"/>
          <p:cNvSpPr>
            <a:spLocks noGrp="1"/>
          </p:cNvSpPr>
          <p:nvPr>
            <p:ph type="sldNum" sz="quarter" idx="10"/>
          </p:nvPr>
        </p:nvSpPr>
        <p:spPr/>
        <p:txBody>
          <a:bodyPr/>
          <a:lstStyle/>
          <a:p>
            <a:fld id="{FFD0C509-D668-496A-AB3B-53FFF0389437}" type="slidenum">
              <a:rPr lang="en-GB" smtClean="0"/>
              <a:t>29</a:t>
            </a:fld>
            <a:endParaRPr lang="en-GB"/>
          </a:p>
        </p:txBody>
      </p:sp>
    </p:spTree>
    <p:extLst>
      <p:ext uri="{BB962C8B-B14F-4D97-AF65-F5344CB8AC3E}">
        <p14:creationId xmlns:p14="http://schemas.microsoft.com/office/powerpoint/2010/main" val="2124014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2075" y="744538"/>
            <a:ext cx="6615113" cy="3722687"/>
          </a:xfrm>
        </p:spPr>
      </p:sp>
      <p:sp>
        <p:nvSpPr>
          <p:cNvPr id="3" name="Platshållare för anteckningar 2"/>
          <p:cNvSpPr>
            <a:spLocks noGrp="1"/>
          </p:cNvSpPr>
          <p:nvPr>
            <p:ph type="body" idx="1"/>
          </p:nvPr>
        </p:nvSpPr>
        <p:spPr/>
        <p:txBody>
          <a:bodyPr/>
          <a:lstStyle/>
          <a:p>
            <a:r>
              <a:rPr lang="sv-SE" dirty="0" smtClean="0"/>
              <a:t>Skälet</a:t>
            </a:r>
            <a:r>
              <a:rPr lang="sv-SE" baseline="0" dirty="0" smtClean="0"/>
              <a:t> till att man bygger långa koder är att man använder en enda kod i </a:t>
            </a:r>
            <a:r>
              <a:rPr lang="sv-SE" baseline="0" dirty="0" err="1" smtClean="0"/>
              <a:t>deweysystemet</a:t>
            </a:r>
            <a:r>
              <a:rPr lang="sv-SE" baseline="0" dirty="0" smtClean="0"/>
              <a:t>. I SAB gör man istället flera koder.</a:t>
            </a:r>
          </a:p>
          <a:p>
            <a:endParaRPr lang="sv-SE" baseline="0" dirty="0" smtClean="0"/>
          </a:p>
          <a:p>
            <a:r>
              <a:rPr lang="sv-SE" baseline="0" dirty="0" smtClean="0"/>
              <a:t>Det går numera att lägga till ytterligare en kod, men det är inte vanligt.</a:t>
            </a:r>
            <a:endParaRPr lang="sv-SE" dirty="0"/>
          </a:p>
        </p:txBody>
      </p:sp>
      <p:sp>
        <p:nvSpPr>
          <p:cNvPr id="4" name="Platshållare för bildnummer 3"/>
          <p:cNvSpPr>
            <a:spLocks noGrp="1"/>
          </p:cNvSpPr>
          <p:nvPr>
            <p:ph type="sldNum" sz="quarter" idx="10"/>
          </p:nvPr>
        </p:nvSpPr>
        <p:spPr/>
        <p:txBody>
          <a:bodyPr/>
          <a:lstStyle/>
          <a:p>
            <a:fld id="{A71A3C56-CEC4-409D-B89B-5CFAA7505EEA}" type="slidenum">
              <a:rPr lang="en-US" smtClean="0"/>
              <a:pPr/>
              <a:t>30</a:t>
            </a:fld>
            <a:endParaRPr lang="en-US"/>
          </a:p>
        </p:txBody>
      </p:sp>
    </p:spTree>
    <p:extLst>
      <p:ext uri="{BB962C8B-B14F-4D97-AF65-F5344CB8AC3E}">
        <p14:creationId xmlns:p14="http://schemas.microsoft.com/office/powerpoint/2010/main" val="1434215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Dewey används</a:t>
            </a:r>
            <a:r>
              <a:rPr lang="sv-SE" baseline="0" dirty="0" smtClean="0"/>
              <a:t> i 142 länder.</a:t>
            </a:r>
          </a:p>
          <a:p>
            <a:r>
              <a:rPr lang="sv-SE" baseline="0" dirty="0" smtClean="0"/>
              <a:t>Första upplagan kom 1876 och nu använder vi den 23:e upplagan. För att få en förståelse av omfattningen kan man titta på den tryckta utgåvan som finns i fyra volymer, inklusive ett registerband.</a:t>
            </a:r>
          </a:p>
          <a:p>
            <a:r>
              <a:rPr lang="sv-SE" baseline="0" dirty="0" smtClean="0"/>
              <a:t>Det finns också en förkortad utgåva i en volym som är tänkt för små bibliotek med högst 20 000 volymer.</a:t>
            </a:r>
          </a:p>
          <a:p>
            <a:endParaRPr lang="sv-SE" baseline="0" dirty="0" smtClean="0"/>
          </a:p>
          <a:p>
            <a:r>
              <a:rPr lang="sv-SE" baseline="0" dirty="0" smtClean="0"/>
              <a:t>I Sverige använder vi webbutgåvan. En fördel är att den alltid är uppdaterad. Svenska </a:t>
            </a:r>
            <a:r>
              <a:rPr lang="sv-SE" baseline="0" dirty="0" err="1" smtClean="0"/>
              <a:t>WebDewey</a:t>
            </a:r>
            <a:r>
              <a:rPr lang="sv-SE" baseline="0" dirty="0" smtClean="0"/>
              <a:t> är delvis översatt, ju längre ner i systemet man kommer, desto mer är på engelska. Det är ovanligt med en blandad översättning. Andra länder har antingen översatt hela eller den förkortade utgåvan.</a:t>
            </a:r>
          </a:p>
          <a:p>
            <a:endParaRPr lang="sv-SE" baseline="0" dirty="0" smtClean="0"/>
          </a:p>
          <a:p>
            <a:r>
              <a:rPr lang="sv-SE" baseline="0" dirty="0" smtClean="0"/>
              <a:t>Med endast webbupplagor blir begreppet upplag inte lika tydligt. Det sker en kontinuerlig uppdatering. Ibland även med stora förändringar. I en länkade data miljö krävs tydlighet om när en kod gällt.</a:t>
            </a:r>
            <a:endParaRPr lang="sv-SE" dirty="0"/>
          </a:p>
        </p:txBody>
      </p:sp>
      <p:sp>
        <p:nvSpPr>
          <p:cNvPr id="4" name="Platshållare för bildnummer 3"/>
          <p:cNvSpPr>
            <a:spLocks noGrp="1"/>
          </p:cNvSpPr>
          <p:nvPr>
            <p:ph type="sldNum" sz="quarter" idx="10"/>
          </p:nvPr>
        </p:nvSpPr>
        <p:spPr/>
        <p:txBody>
          <a:bodyPr/>
          <a:lstStyle/>
          <a:p>
            <a:fld id="{A71A3C56-CEC4-409D-B89B-5CFAA7505EEA}" type="slidenum">
              <a:rPr lang="en-US" smtClean="0"/>
              <a:pPr/>
              <a:t>4</a:t>
            </a:fld>
            <a:endParaRPr lang="en-US"/>
          </a:p>
        </p:txBody>
      </p:sp>
    </p:spTree>
    <p:extLst>
      <p:ext uri="{BB962C8B-B14F-4D97-AF65-F5344CB8AC3E}">
        <p14:creationId xmlns:p14="http://schemas.microsoft.com/office/powerpoint/2010/main" val="9369254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eaLnBrk="1" hangingPunct="1"/>
            <a:fld id="{02EC3E99-9FD2-4073-B3B2-F48C78C1B04A}" type="slidenum">
              <a:rPr lang="en-US">
                <a:latin typeface="Arial" charset="0"/>
              </a:rPr>
              <a:pPr eaLnBrk="1" hangingPunct="1"/>
              <a:t>31</a:t>
            </a:fld>
            <a:endParaRPr lang="en-US">
              <a:latin typeface="Arial" charset="0"/>
            </a:endParaRPr>
          </a:p>
        </p:txBody>
      </p:sp>
      <p:sp>
        <p:nvSpPr>
          <p:cNvPr id="96259" name="Rectangle 7"/>
          <p:cNvSpPr txBox="1">
            <a:spLocks noGrp="1" noChangeArrowheads="1"/>
          </p:cNvSpPr>
          <p:nvPr/>
        </p:nvSpPr>
        <p:spPr bwMode="auto">
          <a:xfrm>
            <a:off x="3849911" y="9428164"/>
            <a:ext cx="2946144"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Georgia" pitchFamily="18" charset="0"/>
              </a:defRPr>
            </a:lvl1pPr>
            <a:lvl2pPr marL="742950" indent="-285750" eaLnBrk="0" hangingPunct="0">
              <a:defRPr>
                <a:solidFill>
                  <a:schemeClr val="tx1"/>
                </a:solidFill>
                <a:latin typeface="Georgia" pitchFamily="18" charset="0"/>
              </a:defRPr>
            </a:lvl2pPr>
            <a:lvl3pPr marL="1143000" indent="-228600" eaLnBrk="0" hangingPunct="0">
              <a:defRPr>
                <a:solidFill>
                  <a:schemeClr val="tx1"/>
                </a:solidFill>
                <a:latin typeface="Georgia" pitchFamily="18" charset="0"/>
              </a:defRPr>
            </a:lvl3pPr>
            <a:lvl4pPr marL="1600200" indent="-228600" eaLnBrk="0" hangingPunct="0">
              <a:defRPr>
                <a:solidFill>
                  <a:schemeClr val="tx1"/>
                </a:solidFill>
                <a:latin typeface="Georgia" pitchFamily="18" charset="0"/>
              </a:defRPr>
            </a:lvl4pPr>
            <a:lvl5pPr marL="2057400" indent="-228600" eaLnBrk="0" hangingPunct="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r" eaLnBrk="1" hangingPunct="1"/>
            <a:fld id="{E2BD34B4-84D1-44D3-B601-D72C921936A0}" type="slidenum">
              <a:rPr lang="en-US" sz="1200">
                <a:latin typeface="Arial" charset="0"/>
              </a:rPr>
              <a:pPr algn="r" eaLnBrk="1" hangingPunct="1"/>
              <a:t>31</a:t>
            </a:fld>
            <a:endParaRPr lang="en-US" sz="1200">
              <a:latin typeface="Arial" charset="0"/>
            </a:endParaRPr>
          </a:p>
        </p:txBody>
      </p:sp>
      <p:sp>
        <p:nvSpPr>
          <p:cNvPr id="96260" name="Rectangle 2"/>
          <p:cNvSpPr>
            <a:spLocks noGrp="1" noRot="1" noChangeAspect="1" noChangeArrowheads="1" noTextEdit="1"/>
          </p:cNvSpPr>
          <p:nvPr>
            <p:ph type="sldImg"/>
          </p:nvPr>
        </p:nvSpPr>
        <p:spPr>
          <a:xfrm>
            <a:off x="92075" y="744538"/>
            <a:ext cx="6615113" cy="3722687"/>
          </a:xfrm>
          <a:ln/>
        </p:spPr>
      </p:sp>
      <p:sp>
        <p:nvSpPr>
          <p:cNvPr id="96261" name="Rectangle 3"/>
          <p:cNvSpPr>
            <a:spLocks noGrp="1" noChangeArrowheads="1"/>
          </p:cNvSpPr>
          <p:nvPr>
            <p:ph type="body" idx="1"/>
          </p:nvPr>
        </p:nvSpPr>
        <p:spPr>
          <a:xfrm>
            <a:off x="907005" y="4714876"/>
            <a:ext cx="4983666" cy="4467225"/>
          </a:xfrm>
          <a:noFill/>
        </p:spPr>
        <p:txBody>
          <a:bodyPr/>
          <a:lstStyle/>
          <a:p>
            <a:pPr eaLnBrk="1" hangingPunct="1"/>
            <a:r>
              <a:rPr lang="sv-SE" dirty="0" smtClean="0"/>
              <a:t>Guideböcker</a:t>
            </a:r>
            <a:r>
              <a:rPr lang="sv-SE" baseline="0" dirty="0" smtClean="0"/>
              <a:t> behandlas mycket utförligt i Dewey. Efter att ha byggt det geografiska numret för Paris, 91.44361, lägger man till 04 för att uttrycka guideböcker från en tilläggstabell. Därefter lägger man till tidsperiod från Frankrikes historia för att visa tid som behandlas.</a:t>
            </a:r>
          </a:p>
          <a:p>
            <a:pPr eaLnBrk="1" hangingPunct="1"/>
            <a:r>
              <a:rPr lang="sv-SE" baseline="0" dirty="0" smtClean="0"/>
              <a:t>Om alla betydelsebärande delar i </a:t>
            </a:r>
            <a:r>
              <a:rPr lang="sv-SE" baseline="0" dirty="0" err="1" smtClean="0"/>
              <a:t>deweykoden</a:t>
            </a:r>
            <a:r>
              <a:rPr lang="sv-SE" baseline="0" dirty="0" smtClean="0"/>
              <a:t> kunde lyftas fram som sökbegrepp skulle det inte behövas kompletterande ämnesord.</a:t>
            </a:r>
            <a:endParaRPr lang="sv-SE" dirty="0" smtClean="0"/>
          </a:p>
        </p:txBody>
      </p:sp>
    </p:spTree>
    <p:extLst>
      <p:ext uri="{BB962C8B-B14F-4D97-AF65-F5344CB8AC3E}">
        <p14:creationId xmlns:p14="http://schemas.microsoft.com/office/powerpoint/2010/main" val="18012710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2075" y="744538"/>
            <a:ext cx="6615113" cy="3722687"/>
          </a:xfrm>
        </p:spPr>
      </p:sp>
      <p:sp>
        <p:nvSpPr>
          <p:cNvPr id="3" name="Platshållare för anteckningar 2"/>
          <p:cNvSpPr>
            <a:spLocks noGrp="1"/>
          </p:cNvSpPr>
          <p:nvPr>
            <p:ph type="body" idx="1"/>
          </p:nvPr>
        </p:nvSpPr>
        <p:spPr/>
        <p:txBody>
          <a:bodyPr/>
          <a:lstStyle/>
          <a:p>
            <a:pPr rtl="0"/>
            <a:r>
              <a:rPr lang="sv-SE" b="0" dirty="0" smtClean="0"/>
              <a:t>Det</a:t>
            </a:r>
            <a:r>
              <a:rPr lang="sv-SE" b="0" baseline="0" dirty="0" smtClean="0"/>
              <a:t> rör Deweys struktur. Dewey är ordnat efter disciplin. </a:t>
            </a:r>
            <a:endParaRPr lang="sv-SE" b="0" dirty="0" smtClean="0"/>
          </a:p>
          <a:p>
            <a:pPr rtl="0"/>
            <a:r>
              <a:rPr lang="sv-SE" b="1" dirty="0" smtClean="0"/>
              <a:t>Disciplin</a:t>
            </a:r>
            <a:r>
              <a:rPr lang="sv-SE" baseline="0" dirty="0" smtClean="0"/>
              <a:t>  betyder ungefär </a:t>
            </a:r>
            <a:r>
              <a:rPr lang="sv-SE" dirty="0" smtClean="0"/>
              <a:t>kunskapsområde, vetenskapsgren, fack, läroämne, ämne, lära</a:t>
            </a:r>
          </a:p>
          <a:p>
            <a:pPr rtl="0"/>
            <a:endParaRPr lang="sv-SE" dirty="0" smtClean="0"/>
          </a:p>
          <a:p>
            <a:pPr rtl="0"/>
            <a:r>
              <a:rPr lang="sv-SE" dirty="0" smtClean="0"/>
              <a:t>Ett ämne kan finnas under</a:t>
            </a:r>
            <a:r>
              <a:rPr lang="sv-SE" baseline="0" dirty="0" smtClean="0"/>
              <a:t> flera discipliner och behandlas då på mer än ett ställe i Dewey.</a:t>
            </a:r>
            <a:endParaRPr lang="sv-SE" dirty="0" smtClean="0"/>
          </a:p>
          <a:p>
            <a:pPr rtl="0"/>
            <a:endParaRPr lang="sv-SE" dirty="0" smtClean="0"/>
          </a:p>
        </p:txBody>
      </p:sp>
      <p:sp>
        <p:nvSpPr>
          <p:cNvPr id="4" name="Platshållare för bildnummer 3"/>
          <p:cNvSpPr>
            <a:spLocks noGrp="1"/>
          </p:cNvSpPr>
          <p:nvPr>
            <p:ph type="sldNum" sz="quarter" idx="10"/>
          </p:nvPr>
        </p:nvSpPr>
        <p:spPr/>
        <p:txBody>
          <a:bodyPr/>
          <a:lstStyle/>
          <a:p>
            <a:fld id="{A71A3C56-CEC4-409D-B89B-5CFAA7505EEA}" type="slidenum">
              <a:rPr lang="en-US" smtClean="0"/>
              <a:pPr/>
              <a:t>32</a:t>
            </a:fld>
            <a:endParaRPr lang="en-US"/>
          </a:p>
        </p:txBody>
      </p:sp>
    </p:spTree>
    <p:extLst>
      <p:ext uri="{BB962C8B-B14F-4D97-AF65-F5344CB8AC3E}">
        <p14:creationId xmlns:p14="http://schemas.microsoft.com/office/powerpoint/2010/main" val="28738664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B8B4C93-831D-8245-9C1C-EAB8584AE77E}" type="slidenum">
              <a:rPr lang="en-US" smtClean="0"/>
              <a:t>34</a:t>
            </a:fld>
            <a:endParaRPr lang="en-US"/>
          </a:p>
        </p:txBody>
      </p:sp>
    </p:spTree>
    <p:extLst>
      <p:ext uri="{BB962C8B-B14F-4D97-AF65-F5344CB8AC3E}">
        <p14:creationId xmlns:p14="http://schemas.microsoft.com/office/powerpoint/2010/main" val="24332246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2075" y="744538"/>
            <a:ext cx="6615113" cy="3722687"/>
          </a:xfrm>
        </p:spPr>
      </p:sp>
      <p:sp>
        <p:nvSpPr>
          <p:cNvPr id="3" name="Platshållare för anteckningar 2"/>
          <p:cNvSpPr>
            <a:spLocks noGrp="1"/>
          </p:cNvSpPr>
          <p:nvPr>
            <p:ph type="body" idx="1"/>
          </p:nvPr>
        </p:nvSpPr>
        <p:spPr/>
        <p:txBody>
          <a:bodyPr/>
          <a:lstStyle/>
          <a:p>
            <a:r>
              <a:rPr lang="sv-SE" dirty="0" smtClean="0"/>
              <a:t>Det är också bra att veta att Dewey är ett hierarkiskt</a:t>
            </a:r>
            <a:r>
              <a:rPr lang="sv-SE" baseline="0" dirty="0" smtClean="0"/>
              <a:t> system, men att det finns avvikelser för principen.</a:t>
            </a:r>
          </a:p>
          <a:p>
            <a:endParaRPr lang="sv-SE" baseline="0" dirty="0" smtClean="0"/>
          </a:p>
          <a:p>
            <a:r>
              <a:rPr lang="sv-SE" baseline="0" dirty="0" smtClean="0"/>
              <a:t>Ett exempel är 948: Skandinavien där 948.4 är koden för Sverige, men där indelningar av Sverige står på samma nivå: 948.6: Götaland, 948.7: Svealand och 948.8: Norrland.</a:t>
            </a:r>
          </a:p>
          <a:p>
            <a:endParaRPr lang="sv-SE" baseline="0" dirty="0" smtClean="0"/>
          </a:p>
          <a:p>
            <a:r>
              <a:rPr lang="sv-SE" baseline="0" dirty="0" smtClean="0"/>
              <a:t>Koden för Danmark och Finland känns främmande för oss eftersom de delar på 948.9. Varken Danmark eller Finland använder Dewey. Danmark har en egen variant och Finland använder UDK.</a:t>
            </a:r>
            <a:endParaRPr lang="sv-SE" dirty="0"/>
          </a:p>
        </p:txBody>
      </p:sp>
      <p:sp>
        <p:nvSpPr>
          <p:cNvPr id="4" name="Platshållare för bildnummer 3"/>
          <p:cNvSpPr>
            <a:spLocks noGrp="1"/>
          </p:cNvSpPr>
          <p:nvPr>
            <p:ph type="sldNum" sz="quarter" idx="10"/>
          </p:nvPr>
        </p:nvSpPr>
        <p:spPr/>
        <p:txBody>
          <a:bodyPr/>
          <a:lstStyle/>
          <a:p>
            <a:fld id="{A71A3C56-CEC4-409D-B89B-5CFAA7505EEA}" type="slidenum">
              <a:rPr lang="en-US" smtClean="0"/>
              <a:pPr/>
              <a:t>36</a:t>
            </a:fld>
            <a:endParaRPr lang="en-US"/>
          </a:p>
        </p:txBody>
      </p:sp>
    </p:spTree>
    <p:extLst>
      <p:ext uri="{BB962C8B-B14F-4D97-AF65-F5344CB8AC3E}">
        <p14:creationId xmlns:p14="http://schemas.microsoft.com/office/powerpoint/2010/main" val="23030939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2075" y="744538"/>
            <a:ext cx="6615113" cy="3722687"/>
          </a:xfrm>
        </p:spPr>
      </p:sp>
      <p:sp>
        <p:nvSpPr>
          <p:cNvPr id="3" name="Platshållare för anteckningar 2"/>
          <p:cNvSpPr>
            <a:spLocks noGrp="1"/>
          </p:cNvSpPr>
          <p:nvPr>
            <p:ph type="body" idx="1"/>
          </p:nvPr>
        </p:nvSpPr>
        <p:spPr/>
        <p:txBody>
          <a:bodyPr/>
          <a:lstStyle/>
          <a:p>
            <a:r>
              <a:rPr lang="sv-SE" dirty="0" smtClean="0"/>
              <a:t>För att sammanfatta den</a:t>
            </a:r>
            <a:r>
              <a:rPr lang="sv-SE" baseline="0" dirty="0" smtClean="0"/>
              <a:t> här introduktionen:</a:t>
            </a:r>
          </a:p>
          <a:p>
            <a:endParaRPr lang="sv-SE" baseline="0" dirty="0" smtClean="0"/>
          </a:p>
          <a:p>
            <a:r>
              <a:rPr lang="sv-SE" baseline="0" dirty="0" smtClean="0"/>
              <a:t>Dewey bestar av ett schema med nummer från </a:t>
            </a:r>
            <a:r>
              <a:rPr lang="sv-SE" baseline="0" dirty="0" smtClean="0"/>
              <a:t>000-999 </a:t>
            </a:r>
            <a:r>
              <a:rPr lang="sv-SE" baseline="0" dirty="0" smtClean="0"/>
              <a:t>som kan kombineras med 6 olika tabeller, regler och anvisningar samt det Relativa indexet, dvs ett ämnesregister.</a:t>
            </a:r>
          </a:p>
          <a:p>
            <a:r>
              <a:rPr lang="sv-SE" baseline="0" dirty="0" smtClean="0"/>
              <a:t>Deweynummer består av siffror som får en decimalpunkt efter den tredje siffran.</a:t>
            </a:r>
          </a:p>
          <a:p>
            <a:r>
              <a:rPr lang="sv-SE" baseline="0" dirty="0" smtClean="0"/>
              <a:t>Deweynummer ska alltid vara minst tre siffror långa och fylls annars ut med nollor.</a:t>
            </a:r>
            <a:endParaRPr lang="sv-SE" dirty="0"/>
          </a:p>
        </p:txBody>
      </p:sp>
      <p:sp>
        <p:nvSpPr>
          <p:cNvPr id="4" name="Platshållare för bildnummer 3"/>
          <p:cNvSpPr>
            <a:spLocks noGrp="1"/>
          </p:cNvSpPr>
          <p:nvPr>
            <p:ph type="sldNum" sz="quarter" idx="10"/>
          </p:nvPr>
        </p:nvSpPr>
        <p:spPr/>
        <p:txBody>
          <a:bodyPr/>
          <a:lstStyle/>
          <a:p>
            <a:fld id="{A71A3C56-CEC4-409D-B89B-5CFAA7505EEA}" type="slidenum">
              <a:rPr lang="en-US" smtClean="0"/>
              <a:pPr/>
              <a:t>37</a:t>
            </a:fld>
            <a:endParaRPr lang="en-US"/>
          </a:p>
        </p:txBody>
      </p:sp>
    </p:spTree>
    <p:extLst>
      <p:ext uri="{BB962C8B-B14F-4D97-AF65-F5344CB8AC3E}">
        <p14:creationId xmlns:p14="http://schemas.microsoft.com/office/powerpoint/2010/main" val="488420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KB bytte från</a:t>
            </a:r>
            <a:r>
              <a:rPr lang="sv-SE" baseline="0" dirty="0" smtClean="0"/>
              <a:t> SAB till Dewey 2011. Den svenska nationalbibliografin, dvs utgivning på svenska, klassificerar med Dewey.</a:t>
            </a:r>
          </a:p>
          <a:p>
            <a:endParaRPr lang="sv-SE" baseline="0" dirty="0" smtClean="0"/>
          </a:p>
          <a:p>
            <a:r>
              <a:rPr lang="sv-SE" baseline="0" dirty="0" smtClean="0"/>
              <a:t>De flesta universitets- och högskolebibliotek samt en del specialbibliotek har också bytt till Dewey.</a:t>
            </a:r>
          </a:p>
          <a:p>
            <a:endParaRPr lang="sv-SE" baseline="0" dirty="0" smtClean="0"/>
          </a:p>
          <a:p>
            <a:r>
              <a:rPr lang="sv-SE" baseline="0" dirty="0" smtClean="0"/>
              <a:t>Hittills har fyra folkbibliotek bytt: Härnösands sambibliotek som följde med universitetsdelen av biblioteket samt Sigtuna folkbibliotek. Sigtuna började 2012 med de nya böckerna. Lidingö har under hösten 2014 ändrat hela biblioteket från SAB till Dewey. </a:t>
            </a:r>
            <a:r>
              <a:rPr lang="sv-SE" baseline="0" dirty="0" err="1" smtClean="0"/>
              <a:t>Grubbebiblioteket</a:t>
            </a:r>
            <a:r>
              <a:rPr lang="sv-SE" baseline="0" dirty="0" smtClean="0"/>
              <a:t> som är ett folk- och skolbibliotek i Umeåregionen.</a:t>
            </a:r>
          </a:p>
          <a:p>
            <a:r>
              <a:rPr lang="sv-SE" baseline="0" dirty="0" smtClean="0"/>
              <a:t>Det finns också skolbibliotek som börjat med Dewey.</a:t>
            </a:r>
          </a:p>
          <a:p>
            <a:endParaRPr lang="sv-SE" baseline="0" dirty="0" smtClean="0"/>
          </a:p>
          <a:p>
            <a:r>
              <a:rPr lang="sv-SE" baseline="0" dirty="0" smtClean="0"/>
              <a:t>Det har varit svårare för många folk- och skolbibliotek att byta från SAB eftersom de haft bibliotekssystem och andra leverantörer som behövt anpassa sig till Dewey.</a:t>
            </a:r>
          </a:p>
        </p:txBody>
      </p:sp>
      <p:sp>
        <p:nvSpPr>
          <p:cNvPr id="4" name="Platshållare för bildnummer 3"/>
          <p:cNvSpPr>
            <a:spLocks noGrp="1"/>
          </p:cNvSpPr>
          <p:nvPr>
            <p:ph type="sldNum" sz="quarter" idx="10"/>
          </p:nvPr>
        </p:nvSpPr>
        <p:spPr/>
        <p:txBody>
          <a:bodyPr/>
          <a:lstStyle/>
          <a:p>
            <a:fld id="{A71A3C56-CEC4-409D-B89B-5CFAA7505EEA}" type="slidenum">
              <a:rPr lang="en-US" smtClean="0"/>
              <a:pPr/>
              <a:t>6</a:t>
            </a:fld>
            <a:endParaRPr lang="en-US"/>
          </a:p>
        </p:txBody>
      </p:sp>
    </p:spTree>
    <p:extLst>
      <p:ext uri="{BB962C8B-B14F-4D97-AF65-F5344CB8AC3E}">
        <p14:creationId xmlns:p14="http://schemas.microsoft.com/office/powerpoint/2010/main" val="576471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Svenska</a:t>
            </a:r>
            <a:r>
              <a:rPr lang="sv-SE" baseline="0" dirty="0" smtClean="0"/>
              <a:t> Deweyredaktionen tar ansvar för Deweyfrågor i Sverige.</a:t>
            </a:r>
          </a:p>
          <a:p>
            <a:r>
              <a:rPr lang="sv-SE" baseline="0" dirty="0" smtClean="0"/>
              <a:t>Det innebär att uppdatera Svenska </a:t>
            </a:r>
            <a:r>
              <a:rPr lang="sv-SE" baseline="0" dirty="0" err="1" smtClean="0"/>
              <a:t>WebDewey</a:t>
            </a:r>
            <a:r>
              <a:rPr lang="sv-SE" baseline="0" dirty="0" smtClean="0"/>
              <a:t>.</a:t>
            </a:r>
          </a:p>
          <a:p>
            <a:r>
              <a:rPr lang="sv-SE" baseline="0" dirty="0" smtClean="0"/>
              <a:t>Att uppdatera konverteringstabellen SAB – Dewey</a:t>
            </a:r>
          </a:p>
          <a:p>
            <a:r>
              <a:rPr lang="sv-SE" baseline="0" dirty="0" smtClean="0"/>
              <a:t>Ansvara för </a:t>
            </a:r>
            <a:r>
              <a:rPr lang="sv-SE" baseline="0" dirty="0" err="1" smtClean="0"/>
              <a:t>WebDeweySearch</a:t>
            </a:r>
            <a:r>
              <a:rPr lang="sv-SE" baseline="0" dirty="0" smtClean="0"/>
              <a:t>, en extern tjänst för att söka på klassifikation i Libris.</a:t>
            </a:r>
          </a:p>
          <a:p>
            <a:r>
              <a:rPr lang="sv-SE" baseline="0" dirty="0" smtClean="0"/>
              <a:t>Ge information om Dewey.</a:t>
            </a:r>
          </a:p>
          <a:p>
            <a:r>
              <a:rPr lang="sv-SE" baseline="0" dirty="0" smtClean="0"/>
              <a:t>Ge utbildning till svenska </a:t>
            </a:r>
            <a:r>
              <a:rPr lang="sv-SE" baseline="0" dirty="0" err="1" smtClean="0"/>
              <a:t>bibliotekekarier</a:t>
            </a:r>
            <a:r>
              <a:rPr lang="sv-SE" baseline="0" dirty="0" smtClean="0"/>
              <a:t>.</a:t>
            </a:r>
          </a:p>
          <a:p>
            <a:r>
              <a:rPr lang="sv-SE" baseline="0" dirty="0" smtClean="0"/>
              <a:t>Hålla in internationella kontakter.</a:t>
            </a:r>
            <a:endParaRPr lang="sv-SE" dirty="0"/>
          </a:p>
        </p:txBody>
      </p:sp>
      <p:sp>
        <p:nvSpPr>
          <p:cNvPr id="4" name="Platshållare för bildnummer 3"/>
          <p:cNvSpPr>
            <a:spLocks noGrp="1"/>
          </p:cNvSpPr>
          <p:nvPr>
            <p:ph type="sldNum" sz="quarter" idx="10"/>
          </p:nvPr>
        </p:nvSpPr>
        <p:spPr/>
        <p:txBody>
          <a:bodyPr/>
          <a:lstStyle/>
          <a:p>
            <a:fld id="{A71A3C56-CEC4-409D-B89B-5CFAA7505EEA}" type="slidenum">
              <a:rPr lang="en-US" smtClean="0"/>
              <a:pPr/>
              <a:t>13</a:t>
            </a:fld>
            <a:endParaRPr lang="en-US"/>
          </a:p>
        </p:txBody>
      </p:sp>
    </p:spTree>
    <p:extLst>
      <p:ext uri="{BB962C8B-B14F-4D97-AF65-F5344CB8AC3E}">
        <p14:creationId xmlns:p14="http://schemas.microsoft.com/office/powerpoint/2010/main" val="3734318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smtClean="0"/>
              <a:t>WebDeweySearch</a:t>
            </a:r>
            <a:r>
              <a:rPr lang="sv-SE" dirty="0" smtClean="0"/>
              <a:t> är en extern tjänst</a:t>
            </a:r>
            <a:r>
              <a:rPr lang="sv-SE" baseline="0" dirty="0" smtClean="0"/>
              <a:t> för att söka på klassifikation i Libris. Du hittar den genom att klicka på Bläddra ämnesvis i Libris.</a:t>
            </a:r>
          </a:p>
          <a:p>
            <a:r>
              <a:rPr lang="sv-SE" baseline="0" dirty="0" smtClean="0"/>
              <a:t>Den utnyttjar konverteringstabellen och därför görs sökning både på poster med Dewey och SAB. </a:t>
            </a:r>
          </a:p>
          <a:p>
            <a:r>
              <a:rPr lang="sv-SE" baseline="0" dirty="0" smtClean="0"/>
              <a:t>Det går att söka via Deweykod eller på rubriktexter i klartext på svenska och engelska.</a:t>
            </a:r>
          </a:p>
          <a:p>
            <a:endParaRPr lang="sv-SE" dirty="0"/>
          </a:p>
        </p:txBody>
      </p:sp>
      <p:sp>
        <p:nvSpPr>
          <p:cNvPr id="4" name="Platshållare för bildnummer 3"/>
          <p:cNvSpPr>
            <a:spLocks noGrp="1"/>
          </p:cNvSpPr>
          <p:nvPr>
            <p:ph type="sldNum" sz="quarter" idx="10"/>
          </p:nvPr>
        </p:nvSpPr>
        <p:spPr/>
        <p:txBody>
          <a:bodyPr/>
          <a:lstStyle/>
          <a:p>
            <a:fld id="{A71A3C56-CEC4-409D-B89B-5CFAA7505EEA}" type="slidenum">
              <a:rPr lang="en-US" smtClean="0"/>
              <a:pPr/>
              <a:t>15</a:t>
            </a:fld>
            <a:endParaRPr lang="en-US"/>
          </a:p>
        </p:txBody>
      </p:sp>
    </p:spTree>
    <p:extLst>
      <p:ext uri="{BB962C8B-B14F-4D97-AF65-F5344CB8AC3E}">
        <p14:creationId xmlns:p14="http://schemas.microsoft.com/office/powerpoint/2010/main" val="3386619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73F862-C77B-458E-A71B-707510C9825B}" type="slidenum">
              <a:rPr lang="sv-SE"/>
              <a:pPr/>
              <a:t>16</a:t>
            </a:fld>
            <a:endParaRPr lang="sv-SE"/>
          </a:p>
        </p:txBody>
      </p:sp>
      <p:sp>
        <p:nvSpPr>
          <p:cNvPr id="241666" name="Rectangle 2"/>
          <p:cNvSpPr>
            <a:spLocks noGrp="1" noRot="1" noChangeAspect="1" noChangeArrowheads="1" noTextEdit="1"/>
          </p:cNvSpPr>
          <p:nvPr>
            <p:ph type="sldImg"/>
          </p:nvPr>
        </p:nvSpPr>
        <p:spPr>
          <a:xfrm>
            <a:off x="92075" y="744538"/>
            <a:ext cx="6615113" cy="3722687"/>
          </a:xfrm>
          <a:ln/>
        </p:spPr>
      </p:sp>
      <p:sp>
        <p:nvSpPr>
          <p:cNvPr id="241667" name="Rectangle 3"/>
          <p:cNvSpPr>
            <a:spLocks noGrp="1" noChangeArrowheads="1"/>
          </p:cNvSpPr>
          <p:nvPr>
            <p:ph type="body" idx="1"/>
          </p:nvPr>
        </p:nvSpPr>
        <p:spPr/>
        <p:txBody>
          <a:bodyPr/>
          <a:lstStyle/>
          <a:p>
            <a:r>
              <a:rPr lang="sv-SE" dirty="0" smtClean="0"/>
              <a:t>Konverteringstabellen mellan  Dewey och SAB går att söka men</a:t>
            </a:r>
            <a:r>
              <a:rPr lang="sv-SE" baseline="0" dirty="0" smtClean="0"/>
              <a:t> också ladda ner som textfil, vilken kan sparas i </a:t>
            </a:r>
            <a:r>
              <a:rPr lang="sv-SE" baseline="0" dirty="0" err="1" smtClean="0"/>
              <a:t>excel</a:t>
            </a:r>
            <a:r>
              <a:rPr lang="sv-SE" baseline="0" dirty="0" smtClean="0"/>
              <a:t>. De flesta bibliotek som arbetat med en övergång till Dewey har använt sig av konverteringstabellen.</a:t>
            </a:r>
            <a:br>
              <a:rPr lang="sv-SE" baseline="0" dirty="0" smtClean="0"/>
            </a:br>
            <a:endParaRPr lang="sv-SE" baseline="0" dirty="0" smtClean="0"/>
          </a:p>
          <a:p>
            <a:r>
              <a:rPr lang="sv-SE" baseline="0" dirty="0" smtClean="0"/>
              <a:t>Den är grunden för samsökning på klassifikation i Libris och i </a:t>
            </a:r>
            <a:r>
              <a:rPr lang="sv-SE" baseline="0" dirty="0" err="1" smtClean="0"/>
              <a:t>WebDeweySearch</a:t>
            </a:r>
            <a:r>
              <a:rPr lang="sv-SE" baseline="0" dirty="0" smtClean="0"/>
              <a:t>.</a:t>
            </a:r>
            <a:endParaRPr lang="sv-SE" dirty="0"/>
          </a:p>
        </p:txBody>
      </p:sp>
    </p:spTree>
    <p:extLst>
      <p:ext uri="{BB962C8B-B14F-4D97-AF65-F5344CB8AC3E}">
        <p14:creationId xmlns:p14="http://schemas.microsoft.com/office/powerpoint/2010/main" val="410083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71A3C56-CEC4-409D-B89B-5CFAA7505EEA}" type="slidenum">
              <a:rPr lang="en-US" smtClean="0"/>
              <a:pPr/>
              <a:t>17</a:t>
            </a:fld>
            <a:endParaRPr lang="en-US"/>
          </a:p>
        </p:txBody>
      </p:sp>
    </p:spTree>
    <p:extLst>
      <p:ext uri="{BB962C8B-B14F-4D97-AF65-F5344CB8AC3E}">
        <p14:creationId xmlns:p14="http://schemas.microsoft.com/office/powerpoint/2010/main" val="1056713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71A3C56-CEC4-409D-B89B-5CFAA7505EEA}" type="slidenum">
              <a:rPr lang="en-US" smtClean="0"/>
              <a:pPr/>
              <a:t>18</a:t>
            </a:fld>
            <a:endParaRPr lang="en-US"/>
          </a:p>
        </p:txBody>
      </p:sp>
    </p:spTree>
    <p:extLst>
      <p:ext uri="{BB962C8B-B14F-4D97-AF65-F5344CB8AC3E}">
        <p14:creationId xmlns:p14="http://schemas.microsoft.com/office/powerpoint/2010/main" val="1605376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På</a:t>
            </a:r>
            <a:r>
              <a:rPr lang="sv-SE" baseline="0" dirty="0" smtClean="0"/>
              <a:t> KB har Nationalbibliografins startad olika metodgrupper. Deweyfrågor tas upp i </a:t>
            </a:r>
            <a:r>
              <a:rPr lang="sv-SE" sz="1200" kern="1200" dirty="0" smtClean="0">
                <a:solidFill>
                  <a:schemeClr val="tx1"/>
                </a:solidFill>
                <a:effectLst/>
                <a:latin typeface="Arial" charset="0"/>
                <a:ea typeface="+mn-ea"/>
                <a:cs typeface="+mn-cs"/>
              </a:rPr>
              <a:t>metodgruppen för monografier. Tidigare fanns en särskild </a:t>
            </a:r>
            <a:r>
              <a:rPr lang="sv-SE" sz="1200" kern="1200" dirty="0" err="1" smtClean="0">
                <a:solidFill>
                  <a:schemeClr val="tx1"/>
                </a:solidFill>
                <a:effectLst/>
                <a:latin typeface="Arial" charset="0"/>
                <a:ea typeface="+mn-ea"/>
                <a:cs typeface="+mn-cs"/>
              </a:rPr>
              <a:t>deweygrupp</a:t>
            </a:r>
            <a:r>
              <a:rPr lang="sv-SE" sz="1200" kern="1200" dirty="0" smtClean="0">
                <a:solidFill>
                  <a:schemeClr val="tx1"/>
                </a:solidFill>
                <a:effectLst/>
                <a:latin typeface="Arial" charset="0"/>
                <a:ea typeface="+mn-ea"/>
                <a:cs typeface="+mn-cs"/>
              </a:rPr>
              <a:t>.</a:t>
            </a:r>
          </a:p>
          <a:p>
            <a:endParaRPr lang="sv-SE" baseline="0" dirty="0" smtClean="0"/>
          </a:p>
          <a:p>
            <a:r>
              <a:rPr lang="sv-SE" baseline="0" dirty="0" smtClean="0"/>
              <a:t>Tanken är att ge stöd till kolleger i klassifikationsfrågor och att det ska bli en kvalitetshöjning i Nationalbibliografin. </a:t>
            </a:r>
          </a:p>
          <a:p>
            <a:endParaRPr lang="sv-SE" baseline="0" dirty="0" smtClean="0"/>
          </a:p>
          <a:p>
            <a:r>
              <a:rPr lang="sv-SE" baseline="0" dirty="0" smtClean="0"/>
              <a:t>För Svenska Deweyredaktion är metodgruppen en bra samarbetspartner som har en gedigen erfarenhet av att klassificera med Dewey.</a:t>
            </a:r>
            <a:endParaRPr lang="sv-SE" dirty="0"/>
          </a:p>
        </p:txBody>
      </p:sp>
      <p:sp>
        <p:nvSpPr>
          <p:cNvPr id="4" name="Platshållare för bildnummer 3"/>
          <p:cNvSpPr>
            <a:spLocks noGrp="1"/>
          </p:cNvSpPr>
          <p:nvPr>
            <p:ph type="sldNum" sz="quarter" idx="10"/>
          </p:nvPr>
        </p:nvSpPr>
        <p:spPr/>
        <p:txBody>
          <a:bodyPr/>
          <a:lstStyle/>
          <a:p>
            <a:fld id="{A71A3C56-CEC4-409D-B89B-5CFAA7505EEA}" type="slidenum">
              <a:rPr lang="en-US" smtClean="0"/>
              <a:pPr/>
              <a:t>19</a:t>
            </a:fld>
            <a:endParaRPr lang="en-US"/>
          </a:p>
        </p:txBody>
      </p:sp>
    </p:spTree>
    <p:extLst>
      <p:ext uri="{BB962C8B-B14F-4D97-AF65-F5344CB8AC3E}">
        <p14:creationId xmlns:p14="http://schemas.microsoft.com/office/powerpoint/2010/main" val="2257737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kgrund, rubrik, ingress">
    <p:bg>
      <p:bgPr>
        <a:solidFill>
          <a:schemeClr val="accent1"/>
        </a:solidFill>
        <a:effectLst/>
      </p:bgPr>
    </p:bg>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A62368BA-F2AF-4679-8EB5-2DE0647DF20D}"/>
              </a:ext>
            </a:extLst>
          </p:cNvPr>
          <p:cNvSpPr>
            <a:spLocks noGrp="1"/>
          </p:cNvSpPr>
          <p:nvPr>
            <p:ph type="ctrTitle" hasCustomPrompt="1"/>
          </p:nvPr>
        </p:nvSpPr>
        <p:spPr>
          <a:xfrm>
            <a:off x="839787" y="1089024"/>
            <a:ext cx="9988551" cy="862721"/>
          </a:xfrm>
          <a:prstGeom prst="rect">
            <a:avLst/>
          </a:prstGeom>
        </p:spPr>
        <p:txBody>
          <a:bodyPr anchor="t" anchorCtr="0">
            <a:normAutofit/>
          </a:bodyPr>
          <a:lstStyle>
            <a:lvl1pPr marL="0" indent="0" algn="l">
              <a:lnSpc>
                <a:spcPct val="90000"/>
              </a:lnSpc>
              <a:defRPr sz="5400" b="1" baseline="0">
                <a:solidFill>
                  <a:schemeClr val="bg1"/>
                </a:solidFill>
              </a:defRPr>
            </a:lvl1pPr>
          </a:lstStyle>
          <a:p>
            <a:r>
              <a:rPr lang="sv-SE" dirty="0"/>
              <a:t>Skriv titel här</a:t>
            </a:r>
          </a:p>
        </p:txBody>
      </p:sp>
      <p:sp>
        <p:nvSpPr>
          <p:cNvPr id="4" name="Platshållare för text 2">
            <a:extLst>
              <a:ext uri="{FF2B5EF4-FFF2-40B4-BE49-F238E27FC236}">
                <a16:creationId xmlns:a16="http://schemas.microsoft.com/office/drawing/2014/main" id="{A17F7B32-AC9B-4804-9856-1FFA57AE6603}"/>
              </a:ext>
            </a:extLst>
          </p:cNvPr>
          <p:cNvSpPr>
            <a:spLocks noGrp="1"/>
          </p:cNvSpPr>
          <p:nvPr>
            <p:ph type="body" sz="quarter" idx="10" hasCustomPrompt="1"/>
          </p:nvPr>
        </p:nvSpPr>
        <p:spPr>
          <a:xfrm>
            <a:off x="839788" y="1951745"/>
            <a:ext cx="9988550" cy="545566"/>
          </a:xfrm>
          <a:prstGeom prst="rect">
            <a:avLst/>
          </a:prstGeom>
        </p:spPr>
        <p:txBody>
          <a:bodyPr/>
          <a:lstStyle>
            <a:lvl1pPr marL="0" indent="0">
              <a:buNone/>
              <a:defRPr sz="3000" b="1">
                <a:solidFill>
                  <a:schemeClr val="bg1"/>
                </a:solidFill>
                <a:latin typeface="Georgia" panose="02040502050405020303" pitchFamily="18" charset="0"/>
                <a:cs typeface="Arial" panose="020B0604020202020204" pitchFamily="34" charset="0"/>
              </a:defRPr>
            </a:lvl1pPr>
          </a:lstStyle>
          <a:p>
            <a:pPr lvl="0"/>
            <a:r>
              <a:rPr lang="sv-SE" dirty="0"/>
              <a:t>– skriv undertitel här</a:t>
            </a:r>
          </a:p>
        </p:txBody>
      </p:sp>
      <p:sp>
        <p:nvSpPr>
          <p:cNvPr id="6" name="Platshållare för text 5">
            <a:extLst>
              <a:ext uri="{FF2B5EF4-FFF2-40B4-BE49-F238E27FC236}">
                <a16:creationId xmlns:a16="http://schemas.microsoft.com/office/drawing/2014/main" id="{1454F5EC-0DB6-4AB4-96CC-8977D6A5A180}"/>
              </a:ext>
            </a:extLst>
          </p:cNvPr>
          <p:cNvSpPr>
            <a:spLocks noGrp="1"/>
          </p:cNvSpPr>
          <p:nvPr>
            <p:ph type="body" sz="quarter" idx="12" hasCustomPrompt="1"/>
          </p:nvPr>
        </p:nvSpPr>
        <p:spPr>
          <a:xfrm>
            <a:off x="839787" y="6375986"/>
            <a:ext cx="4410075" cy="345490"/>
          </a:xfrm>
          <a:prstGeom prst="rect">
            <a:avLst/>
          </a:prstGeom>
        </p:spPr>
        <p:txBody>
          <a:bodyPr/>
          <a:lstStyle>
            <a:lvl1pPr marL="0" indent="0">
              <a:buNone/>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sv-SE" dirty="0"/>
              <a:t>Förnamn Efternamn</a:t>
            </a:r>
          </a:p>
        </p:txBody>
      </p:sp>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akgrund, rubrik, ingress">
    <p:bg>
      <p:bgPr>
        <a:solidFill>
          <a:schemeClr val="tx2"/>
        </a:solidFill>
        <a:effectLst/>
      </p:bgPr>
    </p:bg>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A62368BA-F2AF-4679-8EB5-2DE0647DF20D}"/>
              </a:ext>
            </a:extLst>
          </p:cNvPr>
          <p:cNvSpPr>
            <a:spLocks noGrp="1"/>
          </p:cNvSpPr>
          <p:nvPr>
            <p:ph type="ctrTitle" hasCustomPrompt="1"/>
          </p:nvPr>
        </p:nvSpPr>
        <p:spPr>
          <a:xfrm>
            <a:off x="839787" y="1089024"/>
            <a:ext cx="9988551" cy="862721"/>
          </a:xfrm>
          <a:prstGeom prst="rect">
            <a:avLst/>
          </a:prstGeom>
        </p:spPr>
        <p:txBody>
          <a:bodyPr anchor="t" anchorCtr="0">
            <a:normAutofit/>
          </a:bodyPr>
          <a:lstStyle>
            <a:lvl1pPr marL="0" indent="0" algn="l">
              <a:lnSpc>
                <a:spcPct val="90000"/>
              </a:lnSpc>
              <a:defRPr sz="5400" b="1" baseline="0">
                <a:solidFill>
                  <a:schemeClr val="bg1"/>
                </a:solidFill>
              </a:defRPr>
            </a:lvl1pPr>
          </a:lstStyle>
          <a:p>
            <a:r>
              <a:rPr lang="sv-SE" dirty="0"/>
              <a:t>Skriv titel här</a:t>
            </a:r>
          </a:p>
        </p:txBody>
      </p:sp>
      <p:sp>
        <p:nvSpPr>
          <p:cNvPr id="4" name="Platshållare för text 2">
            <a:extLst>
              <a:ext uri="{FF2B5EF4-FFF2-40B4-BE49-F238E27FC236}">
                <a16:creationId xmlns:a16="http://schemas.microsoft.com/office/drawing/2014/main" id="{A17F7B32-AC9B-4804-9856-1FFA57AE6603}"/>
              </a:ext>
            </a:extLst>
          </p:cNvPr>
          <p:cNvSpPr>
            <a:spLocks noGrp="1"/>
          </p:cNvSpPr>
          <p:nvPr>
            <p:ph type="body" sz="quarter" idx="10" hasCustomPrompt="1"/>
          </p:nvPr>
        </p:nvSpPr>
        <p:spPr>
          <a:xfrm>
            <a:off x="839788" y="1951745"/>
            <a:ext cx="9988550" cy="545566"/>
          </a:xfrm>
          <a:prstGeom prst="rect">
            <a:avLst/>
          </a:prstGeom>
        </p:spPr>
        <p:txBody>
          <a:bodyPr/>
          <a:lstStyle>
            <a:lvl1pPr marL="0" indent="0">
              <a:buNone/>
              <a:defRPr sz="3000" b="1">
                <a:solidFill>
                  <a:schemeClr val="bg1"/>
                </a:solidFill>
                <a:latin typeface="Georgia" panose="02040502050405020303" pitchFamily="18" charset="0"/>
                <a:cs typeface="Arial" panose="020B0604020202020204" pitchFamily="34" charset="0"/>
              </a:defRPr>
            </a:lvl1pPr>
          </a:lstStyle>
          <a:p>
            <a:pPr lvl="0"/>
            <a:r>
              <a:rPr lang="sv-SE" dirty="0"/>
              <a:t>– skriv undertitel här</a:t>
            </a:r>
          </a:p>
        </p:txBody>
      </p:sp>
      <p:sp>
        <p:nvSpPr>
          <p:cNvPr id="7" name="Platshållare för text 5">
            <a:extLst>
              <a:ext uri="{FF2B5EF4-FFF2-40B4-BE49-F238E27FC236}">
                <a16:creationId xmlns:a16="http://schemas.microsoft.com/office/drawing/2014/main" id="{6590247E-7C22-0E4F-BF31-0B1B29FF2BA6}"/>
              </a:ext>
            </a:extLst>
          </p:cNvPr>
          <p:cNvSpPr>
            <a:spLocks noGrp="1"/>
          </p:cNvSpPr>
          <p:nvPr>
            <p:ph type="body" sz="quarter" idx="12" hasCustomPrompt="1"/>
          </p:nvPr>
        </p:nvSpPr>
        <p:spPr>
          <a:xfrm>
            <a:off x="839787" y="6375986"/>
            <a:ext cx="4410075" cy="345490"/>
          </a:xfrm>
          <a:prstGeom prst="rect">
            <a:avLst/>
          </a:prstGeom>
        </p:spPr>
        <p:txBody>
          <a:bodyPr/>
          <a:lstStyle>
            <a:lvl1pPr marL="0" indent="0">
              <a:buNone/>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sv-SE" dirty="0"/>
              <a:t>Förnamn Efternamn</a:t>
            </a:r>
          </a:p>
        </p:txBody>
      </p:sp>
    </p:spTree>
    <p:extLst>
      <p:ext uri="{BB962C8B-B14F-4D97-AF65-F5344CB8AC3E}">
        <p14:creationId xmlns:p14="http://schemas.microsoft.com/office/powerpoint/2010/main" val="3197076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 (förvald eller egen), rubrik, ingress">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F6974C00-3486-4CDA-96CC-FA93F7C5478C}"/>
              </a:ext>
            </a:extLst>
          </p:cNvPr>
          <p:cNvSpPr>
            <a:spLocks noGrp="1"/>
          </p:cNvSpPr>
          <p:nvPr>
            <p:ph type="pic" sz="quarter" idx="13" hasCustomPrompt="1"/>
          </p:nvPr>
        </p:nvSpPr>
        <p:spPr>
          <a:xfrm>
            <a:off x="0" y="0"/>
            <a:ext cx="12192000" cy="6858000"/>
          </a:xfrm>
          <a:prstGeom prst="rect">
            <a:avLst/>
          </a:prstGeom>
        </p:spPr>
        <p:txBody>
          <a:bodyPr/>
          <a:lstStyle>
            <a:lvl1pPr marL="0" indent="0" algn="ctr">
              <a:buNone/>
              <a:defRPr sz="1400">
                <a:solidFill>
                  <a:schemeClr val="bg1"/>
                </a:solidFill>
                <a:latin typeface="Arial" panose="020B0604020202020204" pitchFamily="34" charset="0"/>
                <a:cs typeface="Arial" panose="020B0604020202020204" pitchFamily="34" charset="0"/>
              </a:defRPr>
            </a:lvl1pPr>
          </a:lstStyle>
          <a:p>
            <a:r>
              <a:rPr lang="sv-SE" dirty="0"/>
              <a:t>Lägg till egen bakgrundsbild genom att klicka på bildikonen</a:t>
            </a:r>
          </a:p>
        </p:txBody>
      </p:sp>
      <p:sp>
        <p:nvSpPr>
          <p:cNvPr id="8" name="Rubrik 1">
            <a:extLst>
              <a:ext uri="{FF2B5EF4-FFF2-40B4-BE49-F238E27FC236}">
                <a16:creationId xmlns:a16="http://schemas.microsoft.com/office/drawing/2014/main" id="{0D9A425F-F29C-4DEF-BF12-253AB7949C16}"/>
              </a:ext>
            </a:extLst>
          </p:cNvPr>
          <p:cNvSpPr>
            <a:spLocks noGrp="1"/>
          </p:cNvSpPr>
          <p:nvPr>
            <p:ph type="ctrTitle" hasCustomPrompt="1"/>
          </p:nvPr>
        </p:nvSpPr>
        <p:spPr>
          <a:xfrm>
            <a:off x="839787" y="1089024"/>
            <a:ext cx="9988551" cy="862721"/>
          </a:xfrm>
          <a:prstGeom prst="rect">
            <a:avLst/>
          </a:prstGeom>
        </p:spPr>
        <p:txBody>
          <a:bodyPr anchor="t" anchorCtr="0">
            <a:normAutofit/>
          </a:bodyPr>
          <a:lstStyle>
            <a:lvl1pPr marL="0" indent="0" algn="l">
              <a:lnSpc>
                <a:spcPct val="90000"/>
              </a:lnSpc>
              <a:defRPr sz="5400" b="1" baseline="0">
                <a:solidFill>
                  <a:schemeClr val="bg1"/>
                </a:solidFill>
              </a:defRPr>
            </a:lvl1pPr>
          </a:lstStyle>
          <a:p>
            <a:r>
              <a:rPr lang="sv-SE" dirty="0"/>
              <a:t>Skriv titel här</a:t>
            </a:r>
          </a:p>
        </p:txBody>
      </p:sp>
      <p:sp>
        <p:nvSpPr>
          <p:cNvPr id="9" name="Platshållare för text 2">
            <a:extLst>
              <a:ext uri="{FF2B5EF4-FFF2-40B4-BE49-F238E27FC236}">
                <a16:creationId xmlns:a16="http://schemas.microsoft.com/office/drawing/2014/main" id="{47976395-2A14-4EC3-A6D5-BBF86F715F3F}"/>
              </a:ext>
            </a:extLst>
          </p:cNvPr>
          <p:cNvSpPr>
            <a:spLocks noGrp="1"/>
          </p:cNvSpPr>
          <p:nvPr>
            <p:ph type="body" sz="quarter" idx="10" hasCustomPrompt="1"/>
          </p:nvPr>
        </p:nvSpPr>
        <p:spPr>
          <a:xfrm>
            <a:off x="839788" y="1951745"/>
            <a:ext cx="9988550" cy="545566"/>
          </a:xfrm>
          <a:prstGeom prst="rect">
            <a:avLst/>
          </a:prstGeom>
        </p:spPr>
        <p:txBody>
          <a:bodyPr/>
          <a:lstStyle>
            <a:lvl1pPr marL="0" indent="0">
              <a:buNone/>
              <a:defRPr sz="3000" b="1">
                <a:solidFill>
                  <a:schemeClr val="bg1"/>
                </a:solidFill>
                <a:latin typeface="Georgia" panose="02040502050405020303" pitchFamily="18" charset="0"/>
                <a:cs typeface="Arial" panose="020B0604020202020204" pitchFamily="34" charset="0"/>
              </a:defRPr>
            </a:lvl1pPr>
          </a:lstStyle>
          <a:p>
            <a:pPr lvl="0"/>
            <a:r>
              <a:rPr lang="sv-SE" dirty="0"/>
              <a:t>– skriv undertitel här</a:t>
            </a:r>
          </a:p>
        </p:txBody>
      </p:sp>
      <p:sp>
        <p:nvSpPr>
          <p:cNvPr id="7" name="Platshållare för text 5">
            <a:extLst>
              <a:ext uri="{FF2B5EF4-FFF2-40B4-BE49-F238E27FC236}">
                <a16:creationId xmlns:a16="http://schemas.microsoft.com/office/drawing/2014/main" id="{41AF7282-A216-794E-826A-4A73289894B1}"/>
              </a:ext>
            </a:extLst>
          </p:cNvPr>
          <p:cNvSpPr>
            <a:spLocks noGrp="1"/>
          </p:cNvSpPr>
          <p:nvPr>
            <p:ph type="body" sz="quarter" idx="12" hasCustomPrompt="1"/>
          </p:nvPr>
        </p:nvSpPr>
        <p:spPr>
          <a:xfrm>
            <a:off x="839787" y="6375986"/>
            <a:ext cx="4410075" cy="345490"/>
          </a:xfrm>
          <a:prstGeom prst="rect">
            <a:avLst/>
          </a:prstGeom>
        </p:spPr>
        <p:txBody>
          <a:bodyPr/>
          <a:lstStyle>
            <a:lvl1pPr marL="0" indent="0">
              <a:buNone/>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sv-SE" dirty="0"/>
              <a:t>Förnamn Efternamn</a:t>
            </a:r>
          </a:p>
        </p:txBody>
      </p:sp>
    </p:spTree>
    <p:extLst>
      <p:ext uri="{BB962C8B-B14F-4D97-AF65-F5344CB8AC3E}">
        <p14:creationId xmlns:p14="http://schemas.microsoft.com/office/powerpoint/2010/main" val="936262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F5936E-910E-4353-B061-553450E57C4A}"/>
              </a:ext>
            </a:extLst>
          </p:cNvPr>
          <p:cNvSpPr>
            <a:spLocks noGrp="1"/>
          </p:cNvSpPr>
          <p:nvPr>
            <p:ph type="title" hasCustomPrompt="1"/>
          </p:nvPr>
        </p:nvSpPr>
        <p:spPr>
          <a:xfrm>
            <a:off x="838200" y="736601"/>
            <a:ext cx="10589820" cy="777874"/>
          </a:xfrm>
          <a:prstGeom prst="rect">
            <a:avLst/>
          </a:prstGeom>
        </p:spPr>
        <p:txBody>
          <a:bodyPr anchor="t" anchorCtr="0">
            <a:noAutofit/>
          </a:bodyPr>
          <a:lstStyle>
            <a:lvl1pPr>
              <a:defRPr sz="4000" b="1" baseline="0">
                <a:solidFill>
                  <a:schemeClr val="tx2"/>
                </a:solidFill>
              </a:defRPr>
            </a:lvl1pPr>
          </a:lstStyle>
          <a:p>
            <a:r>
              <a:rPr lang="sv-SE" dirty="0"/>
              <a:t>Skriv rubrik här med plats för en rad</a:t>
            </a:r>
          </a:p>
        </p:txBody>
      </p:sp>
      <p:sp>
        <p:nvSpPr>
          <p:cNvPr id="4" name="Platshållare för datum 3">
            <a:extLst>
              <a:ext uri="{FF2B5EF4-FFF2-40B4-BE49-F238E27FC236}">
                <a16:creationId xmlns:a16="http://schemas.microsoft.com/office/drawing/2014/main" id="{61F42423-2891-47C8-B9E0-E1BF65C4D632}"/>
              </a:ext>
            </a:extLst>
          </p:cNvPr>
          <p:cNvSpPr>
            <a:spLocks noGrp="1"/>
          </p:cNvSpPr>
          <p:nvPr>
            <p:ph type="dt" sz="half" idx="10"/>
          </p:nvPr>
        </p:nvSpPr>
        <p:spPr>
          <a:xfrm>
            <a:off x="838200" y="6356350"/>
            <a:ext cx="2743200" cy="365125"/>
          </a:xfrm>
          <a:prstGeom prst="rect">
            <a:avLst/>
          </a:prstGeom>
        </p:spPr>
        <p:txBody>
          <a:bodyPr/>
          <a:lstStyle>
            <a:lvl1pPr>
              <a:defRPr sz="1200">
                <a:solidFill>
                  <a:srgbClr val="595959"/>
                </a:solidFill>
              </a:defRPr>
            </a:lvl1pPr>
          </a:lstStyle>
          <a:p>
            <a:r>
              <a:rPr lang="sv-SE" smtClean="0"/>
              <a:t>2020-11-30</a:t>
            </a:r>
            <a:endParaRPr lang="sv-SE" dirty="0"/>
          </a:p>
        </p:txBody>
      </p:sp>
      <p:sp>
        <p:nvSpPr>
          <p:cNvPr id="5" name="Platshållare för sidfot 4">
            <a:extLst>
              <a:ext uri="{FF2B5EF4-FFF2-40B4-BE49-F238E27FC236}">
                <a16:creationId xmlns:a16="http://schemas.microsoft.com/office/drawing/2014/main" id="{C4C7C74A-82E9-4E08-B581-C47742DCE6F0}"/>
              </a:ext>
            </a:extLst>
          </p:cNvPr>
          <p:cNvSpPr>
            <a:spLocks noGrp="1"/>
          </p:cNvSpPr>
          <p:nvPr>
            <p:ph type="ftr" sz="quarter" idx="11"/>
          </p:nvPr>
        </p:nvSpPr>
        <p:spPr>
          <a:xfrm>
            <a:off x="4038600" y="6356350"/>
            <a:ext cx="4114800" cy="365125"/>
          </a:xfrm>
          <a:prstGeom prst="rect">
            <a:avLst/>
          </a:prstGeom>
        </p:spPr>
        <p:txBody>
          <a:bodyPr/>
          <a:lstStyle>
            <a:lvl1pPr>
              <a:defRPr sz="1200">
                <a:solidFill>
                  <a:srgbClr val="595959"/>
                </a:solidFill>
              </a:defRPr>
            </a:lvl1pPr>
          </a:lstStyle>
          <a:p>
            <a:endParaRPr lang="sv-SE" dirty="0"/>
          </a:p>
        </p:txBody>
      </p:sp>
      <p:sp>
        <p:nvSpPr>
          <p:cNvPr id="6" name="Platshållare för bildnummer 5">
            <a:extLst>
              <a:ext uri="{FF2B5EF4-FFF2-40B4-BE49-F238E27FC236}">
                <a16:creationId xmlns:a16="http://schemas.microsoft.com/office/drawing/2014/main" id="{EE3DD935-6933-426E-864F-9C4FC99B08D2}"/>
              </a:ext>
            </a:extLst>
          </p:cNvPr>
          <p:cNvSpPr>
            <a:spLocks noGrp="1"/>
          </p:cNvSpPr>
          <p:nvPr>
            <p:ph type="sldNum" sz="quarter" idx="12"/>
          </p:nvPr>
        </p:nvSpPr>
        <p:spPr>
          <a:xfrm>
            <a:off x="9113838" y="6356350"/>
            <a:ext cx="2743200" cy="365125"/>
          </a:xfrm>
          <a:prstGeom prst="rect">
            <a:avLst/>
          </a:prstGeom>
        </p:spPr>
        <p:txBody>
          <a:bodyPr/>
          <a:lstStyle>
            <a:lvl1pPr>
              <a:defRPr sz="1200">
                <a:solidFill>
                  <a:srgbClr val="595959"/>
                </a:solidFill>
              </a:defRPr>
            </a:lvl1pPr>
          </a:lstStyle>
          <a:p>
            <a:fld id="{E541A8F5-7967-4FE2-B860-894CD6FB1340}" type="slidenum">
              <a:rPr lang="sv-SE" smtClean="0"/>
              <a:pPr/>
              <a:t>‹#›</a:t>
            </a:fld>
            <a:endParaRPr lang="sv-SE" dirty="0"/>
          </a:p>
        </p:txBody>
      </p:sp>
      <p:sp>
        <p:nvSpPr>
          <p:cNvPr id="22" name="Platshållare för text 21">
            <a:extLst>
              <a:ext uri="{FF2B5EF4-FFF2-40B4-BE49-F238E27FC236}">
                <a16:creationId xmlns:a16="http://schemas.microsoft.com/office/drawing/2014/main" id="{EA193844-F090-4300-9C20-94CE3D66DF13}"/>
              </a:ext>
            </a:extLst>
          </p:cNvPr>
          <p:cNvSpPr>
            <a:spLocks noGrp="1"/>
          </p:cNvSpPr>
          <p:nvPr>
            <p:ph type="body" sz="quarter" idx="13" hasCustomPrompt="1"/>
          </p:nvPr>
        </p:nvSpPr>
        <p:spPr>
          <a:xfrm>
            <a:off x="838200" y="1844675"/>
            <a:ext cx="10589820" cy="4191000"/>
          </a:xfrm>
          <a:prstGeom prst="rect">
            <a:avLst/>
          </a:prstGeom>
        </p:spPr>
        <p:txBody>
          <a:bodyPr/>
          <a:lstStyle>
            <a:lvl1pPr marL="228600" indent="-228600">
              <a:lnSpc>
                <a:spcPts val="2400"/>
              </a:lnSpc>
              <a:spcBef>
                <a:spcPts val="1000"/>
              </a:spcBef>
              <a:buClr>
                <a:schemeClr val="bg2"/>
              </a:buClr>
              <a:buSzPct val="100000"/>
              <a:buFont typeface="Arial" panose="020B0604020202020204" pitchFamily="34" charset="0"/>
              <a:buChar char="•"/>
              <a:defRPr sz="1800"/>
            </a:lvl1pPr>
            <a:lvl2pPr marL="468000" indent="-216000">
              <a:lnSpc>
                <a:spcPts val="2400"/>
              </a:lnSpc>
              <a:spcBef>
                <a:spcPts val="1000"/>
              </a:spcBef>
              <a:buClr>
                <a:schemeClr val="tx1"/>
              </a:buClr>
              <a:buFont typeface="Arial" panose="020B0604020202020204" pitchFamily="34" charset="0"/>
              <a:buChar char="–"/>
              <a:defRPr sz="1800"/>
            </a:lvl2pPr>
            <a:lvl3pPr>
              <a:lnSpc>
                <a:spcPts val="2400"/>
              </a:lnSpc>
              <a:spcBef>
                <a:spcPts val="1000"/>
              </a:spcBef>
              <a:buClr>
                <a:schemeClr val="bg2"/>
              </a:buClr>
              <a:defRPr sz="1800"/>
            </a:lvl3pPr>
            <a:lvl4pPr>
              <a:lnSpc>
                <a:spcPts val="2400"/>
              </a:lnSpc>
              <a:spcBef>
                <a:spcPts val="1000"/>
              </a:spcBef>
              <a:buClr>
                <a:schemeClr val="bg2"/>
              </a:buClr>
              <a:defRPr/>
            </a:lvl4pPr>
            <a:lvl5pPr marL="2057400" indent="-228600">
              <a:lnSpc>
                <a:spcPts val="2400"/>
              </a:lnSpc>
              <a:spcBef>
                <a:spcPts val="1000"/>
              </a:spcBef>
              <a:buClr>
                <a:schemeClr val="bg2"/>
              </a:buClr>
              <a:buFont typeface="Arial" panose="020B0604020202020204" pitchFamily="34" charset="0"/>
              <a:buChar char="•"/>
              <a:defRPr/>
            </a:lvl5pPr>
          </a:lstStyle>
          <a:p>
            <a:pPr lvl="0"/>
            <a:r>
              <a:rPr lang="sv-SE" dirty="0"/>
              <a:t>Skriv punktlista för första nivån här</a:t>
            </a:r>
          </a:p>
          <a:p>
            <a:pPr lvl="1"/>
            <a:r>
              <a:rPr lang="sv-SE" dirty="0"/>
              <a:t>Skriv punktlista för andra nivån här</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671231449"/>
      </p:ext>
    </p:extLst>
  </p:cSld>
  <p:clrMapOvr>
    <a:masterClrMapping/>
  </p:clrMapOvr>
  <p:extLst mod="1">
    <p:ext uri="{DCECCB84-F9BA-43D5-87BE-67443E8EF086}">
      <p15:sldGuideLst xmlns:p15="http://schemas.microsoft.com/office/powerpoint/2012/main">
        <p15:guide id="1" pos="7469">
          <p15:clr>
            <a:srgbClr val="FBAE40"/>
          </p15:clr>
        </p15:guide>
        <p15:guide id="2" orient="horz" pos="116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text,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F5936E-910E-4353-B061-553450E57C4A}"/>
              </a:ext>
            </a:extLst>
          </p:cNvPr>
          <p:cNvSpPr>
            <a:spLocks noGrp="1"/>
          </p:cNvSpPr>
          <p:nvPr>
            <p:ph type="title" hasCustomPrompt="1"/>
          </p:nvPr>
        </p:nvSpPr>
        <p:spPr>
          <a:xfrm>
            <a:off x="838200" y="736601"/>
            <a:ext cx="10589821" cy="1266822"/>
          </a:xfrm>
          <a:prstGeom prst="rect">
            <a:avLst/>
          </a:prstGeom>
        </p:spPr>
        <p:txBody>
          <a:bodyPr anchor="t" anchorCtr="0">
            <a:noAutofit/>
          </a:bodyPr>
          <a:lstStyle>
            <a:lvl1pPr>
              <a:defRPr sz="4000" b="1">
                <a:solidFill>
                  <a:schemeClr val="tx2"/>
                </a:solidFill>
              </a:defRPr>
            </a:lvl1pPr>
          </a:lstStyle>
          <a:p>
            <a:r>
              <a:rPr lang="sv-SE" dirty="0"/>
              <a:t>Skriv rubrik här</a:t>
            </a:r>
            <a:br>
              <a:rPr lang="sv-SE" dirty="0"/>
            </a:br>
            <a:r>
              <a:rPr lang="sv-SE" dirty="0"/>
              <a:t>med plats för två rader</a:t>
            </a:r>
          </a:p>
        </p:txBody>
      </p:sp>
      <p:sp>
        <p:nvSpPr>
          <p:cNvPr id="10" name="Platshållare för innehåll 9">
            <a:extLst>
              <a:ext uri="{FF2B5EF4-FFF2-40B4-BE49-F238E27FC236}">
                <a16:creationId xmlns:a16="http://schemas.microsoft.com/office/drawing/2014/main" id="{7BA38D83-141C-4C62-A7AC-A12C26C23520}"/>
              </a:ext>
            </a:extLst>
          </p:cNvPr>
          <p:cNvSpPr>
            <a:spLocks noGrp="1"/>
          </p:cNvSpPr>
          <p:nvPr>
            <p:ph sz="quarter" idx="13" hasCustomPrompt="1"/>
          </p:nvPr>
        </p:nvSpPr>
        <p:spPr>
          <a:xfrm>
            <a:off x="838200" y="2095500"/>
            <a:ext cx="10589821" cy="4025900"/>
          </a:xfrm>
          <a:prstGeom prst="rect">
            <a:avLst/>
          </a:prstGeom>
        </p:spPr>
        <p:txBody>
          <a:bodyPr/>
          <a:lstStyle>
            <a:lvl1pPr>
              <a:lnSpc>
                <a:spcPts val="2400"/>
              </a:lnSpc>
              <a:spcBef>
                <a:spcPts val="1000"/>
              </a:spcBef>
              <a:buClr>
                <a:schemeClr val="bg2"/>
              </a:buClr>
              <a:defRPr sz="1800"/>
            </a:lvl1pPr>
            <a:lvl2pPr marL="685800" indent="-228600">
              <a:lnSpc>
                <a:spcPts val="2400"/>
              </a:lnSpc>
              <a:spcBef>
                <a:spcPts val="1000"/>
              </a:spcBef>
              <a:buFont typeface="Arial" panose="020B0604020202020204" pitchFamily="34" charset="0"/>
              <a:buChar char="–"/>
              <a:defRPr sz="1800" baseline="0"/>
            </a:lvl2pPr>
            <a:lvl3pPr>
              <a:lnSpc>
                <a:spcPts val="2400"/>
              </a:lnSpc>
              <a:spcBef>
                <a:spcPts val="1000"/>
              </a:spcBef>
              <a:buClr>
                <a:schemeClr val="bg2"/>
              </a:buClr>
              <a:defRPr sz="1800"/>
            </a:lvl3pPr>
            <a:lvl4pPr>
              <a:lnSpc>
                <a:spcPts val="2400"/>
              </a:lnSpc>
              <a:spcBef>
                <a:spcPts val="1000"/>
              </a:spcBef>
              <a:buClr>
                <a:schemeClr val="bg2"/>
              </a:buClr>
              <a:defRPr/>
            </a:lvl4pPr>
            <a:lvl5pPr>
              <a:lnSpc>
                <a:spcPts val="2400"/>
              </a:lnSpc>
              <a:spcBef>
                <a:spcPts val="1000"/>
              </a:spcBef>
              <a:buClr>
                <a:schemeClr val="bg2"/>
              </a:buClr>
              <a:defRPr/>
            </a:lvl5pPr>
          </a:lstStyle>
          <a:p>
            <a:pPr lvl="0"/>
            <a:r>
              <a:rPr lang="sv-SE" dirty="0"/>
              <a:t>Skriv punktlista för första nivån, eller vanlig text genom att trycka </a:t>
            </a:r>
            <a:r>
              <a:rPr lang="sv-SE" dirty="0" err="1"/>
              <a:t>backsteg</a:t>
            </a:r>
            <a:r>
              <a:rPr lang="sv-SE" dirty="0"/>
              <a:t> för att ta bort punktlista.</a:t>
            </a:r>
          </a:p>
          <a:p>
            <a:pPr lvl="1"/>
            <a:r>
              <a:rPr lang="sv-SE" dirty="0"/>
              <a:t>Skriv andra nivås punktlista här</a:t>
            </a:r>
          </a:p>
          <a:p>
            <a:pPr lvl="2"/>
            <a:r>
              <a:rPr lang="sv-SE" dirty="0"/>
              <a:t>Nivå tre</a:t>
            </a:r>
          </a:p>
          <a:p>
            <a:pPr lvl="3"/>
            <a:r>
              <a:rPr lang="sv-SE" dirty="0"/>
              <a:t>Nivå fyra</a:t>
            </a:r>
          </a:p>
          <a:p>
            <a:pPr lvl="4"/>
            <a:r>
              <a:rPr lang="sv-SE" dirty="0"/>
              <a:t>Nivå fem</a:t>
            </a:r>
          </a:p>
        </p:txBody>
      </p:sp>
      <p:sp>
        <p:nvSpPr>
          <p:cNvPr id="7" name="Platshållare för datum 3">
            <a:extLst>
              <a:ext uri="{FF2B5EF4-FFF2-40B4-BE49-F238E27FC236}">
                <a16:creationId xmlns:a16="http://schemas.microsoft.com/office/drawing/2014/main" id="{E02AF752-079A-4755-BCD9-74CFFD079BA3}"/>
              </a:ext>
            </a:extLst>
          </p:cNvPr>
          <p:cNvSpPr>
            <a:spLocks noGrp="1"/>
          </p:cNvSpPr>
          <p:nvPr>
            <p:ph type="dt" sz="half" idx="10"/>
          </p:nvPr>
        </p:nvSpPr>
        <p:spPr>
          <a:xfrm>
            <a:off x="838200" y="6356350"/>
            <a:ext cx="2743200" cy="365125"/>
          </a:xfrm>
          <a:prstGeom prst="rect">
            <a:avLst/>
          </a:prstGeom>
        </p:spPr>
        <p:txBody>
          <a:bodyPr/>
          <a:lstStyle>
            <a:lvl1pPr>
              <a:defRPr sz="1200">
                <a:solidFill>
                  <a:srgbClr val="595959"/>
                </a:solidFill>
              </a:defRPr>
            </a:lvl1pPr>
          </a:lstStyle>
          <a:p>
            <a:r>
              <a:rPr lang="sv-SE" smtClean="0"/>
              <a:t>2020-11-30</a:t>
            </a:r>
            <a:endParaRPr lang="sv-SE" dirty="0"/>
          </a:p>
        </p:txBody>
      </p:sp>
      <p:sp>
        <p:nvSpPr>
          <p:cNvPr id="8" name="Platshållare för sidfot 4">
            <a:extLst>
              <a:ext uri="{FF2B5EF4-FFF2-40B4-BE49-F238E27FC236}">
                <a16:creationId xmlns:a16="http://schemas.microsoft.com/office/drawing/2014/main" id="{D1DD68C5-E5E7-41B0-AE39-2353B92B1AB7}"/>
              </a:ext>
            </a:extLst>
          </p:cNvPr>
          <p:cNvSpPr>
            <a:spLocks noGrp="1"/>
          </p:cNvSpPr>
          <p:nvPr>
            <p:ph type="ftr" sz="quarter" idx="11"/>
          </p:nvPr>
        </p:nvSpPr>
        <p:spPr>
          <a:xfrm>
            <a:off x="4038600" y="6356350"/>
            <a:ext cx="4114800" cy="365125"/>
          </a:xfrm>
          <a:prstGeom prst="rect">
            <a:avLst/>
          </a:prstGeom>
        </p:spPr>
        <p:txBody>
          <a:bodyPr/>
          <a:lstStyle>
            <a:lvl1pPr>
              <a:defRPr sz="1200">
                <a:solidFill>
                  <a:srgbClr val="595959"/>
                </a:solidFill>
              </a:defRPr>
            </a:lvl1pPr>
          </a:lstStyle>
          <a:p>
            <a:endParaRPr lang="sv-SE" dirty="0"/>
          </a:p>
        </p:txBody>
      </p:sp>
      <p:sp>
        <p:nvSpPr>
          <p:cNvPr id="9" name="Platshållare för bildnummer 5">
            <a:extLst>
              <a:ext uri="{FF2B5EF4-FFF2-40B4-BE49-F238E27FC236}">
                <a16:creationId xmlns:a16="http://schemas.microsoft.com/office/drawing/2014/main" id="{1E5C034E-63F1-4F55-BC14-EF0D6C827255}"/>
              </a:ext>
            </a:extLst>
          </p:cNvPr>
          <p:cNvSpPr>
            <a:spLocks noGrp="1"/>
          </p:cNvSpPr>
          <p:nvPr>
            <p:ph type="sldNum" sz="quarter" idx="12"/>
          </p:nvPr>
        </p:nvSpPr>
        <p:spPr>
          <a:xfrm>
            <a:off x="9113838" y="6356350"/>
            <a:ext cx="2743200" cy="365125"/>
          </a:xfrm>
          <a:prstGeom prst="rect">
            <a:avLst/>
          </a:prstGeom>
        </p:spPr>
        <p:txBody>
          <a:bodyPr/>
          <a:lstStyle>
            <a:lvl1pPr>
              <a:defRPr sz="1200">
                <a:solidFill>
                  <a:srgbClr val="595959"/>
                </a:solidFill>
              </a:defRPr>
            </a:lvl1pPr>
          </a:lstStyle>
          <a:p>
            <a:fld id="{E541A8F5-7967-4FE2-B860-894CD6FB1340}" type="slidenum">
              <a:rPr lang="sv-SE" smtClean="0"/>
              <a:pPr/>
              <a:t>‹#›</a:t>
            </a:fld>
            <a:endParaRPr lang="sv-SE" dirty="0"/>
          </a:p>
        </p:txBody>
      </p:sp>
    </p:spTree>
    <p:extLst>
      <p:ext uri="{BB962C8B-B14F-4D97-AF65-F5344CB8AC3E}">
        <p14:creationId xmlns:p14="http://schemas.microsoft.com/office/powerpoint/2010/main" val="475878758"/>
      </p:ext>
    </p:extLst>
  </p:cSld>
  <p:clrMapOvr>
    <a:masterClrMapping/>
  </p:clrMapOvr>
  <p:extLst mod="1">
    <p:ext uri="{DCECCB84-F9BA-43D5-87BE-67443E8EF086}">
      <p15:sldGuideLst xmlns:p15="http://schemas.microsoft.com/office/powerpoint/2012/main">
        <p15:guide id="1" pos="7197">
          <p15:clr>
            <a:srgbClr val="FBAE40"/>
          </p15:clr>
        </p15:guide>
        <p15:guide id="2" orient="horz" pos="3226">
          <p15:clr>
            <a:srgbClr val="FBAE40"/>
          </p15:clr>
        </p15:guide>
        <p15:guide id="3"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ingress,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F5936E-910E-4353-B061-553450E57C4A}"/>
              </a:ext>
            </a:extLst>
          </p:cNvPr>
          <p:cNvSpPr>
            <a:spLocks noGrp="1"/>
          </p:cNvSpPr>
          <p:nvPr>
            <p:ph type="title" hasCustomPrompt="1"/>
          </p:nvPr>
        </p:nvSpPr>
        <p:spPr>
          <a:xfrm>
            <a:off x="838200" y="736601"/>
            <a:ext cx="10589820" cy="1292224"/>
          </a:xfrm>
          <a:prstGeom prst="rect">
            <a:avLst/>
          </a:prstGeom>
        </p:spPr>
        <p:txBody>
          <a:bodyPr anchor="t" anchorCtr="0">
            <a:noAutofit/>
          </a:bodyPr>
          <a:lstStyle>
            <a:lvl1pPr>
              <a:defRPr sz="4000" b="1">
                <a:solidFill>
                  <a:schemeClr val="tx2"/>
                </a:solidFill>
              </a:defRPr>
            </a:lvl1pPr>
          </a:lstStyle>
          <a:p>
            <a:r>
              <a:rPr lang="sv-SE" dirty="0"/>
              <a:t>Skriv rubrik här</a:t>
            </a:r>
            <a:br>
              <a:rPr lang="sv-SE" dirty="0"/>
            </a:br>
            <a:r>
              <a:rPr lang="sv-SE" dirty="0"/>
              <a:t>med plats för två rader</a:t>
            </a:r>
          </a:p>
        </p:txBody>
      </p:sp>
      <p:sp>
        <p:nvSpPr>
          <p:cNvPr id="22" name="Platshållare för text 21">
            <a:extLst>
              <a:ext uri="{FF2B5EF4-FFF2-40B4-BE49-F238E27FC236}">
                <a16:creationId xmlns:a16="http://schemas.microsoft.com/office/drawing/2014/main" id="{EA193844-F090-4300-9C20-94CE3D66DF13}"/>
              </a:ext>
            </a:extLst>
          </p:cNvPr>
          <p:cNvSpPr>
            <a:spLocks noGrp="1"/>
          </p:cNvSpPr>
          <p:nvPr>
            <p:ph type="body" sz="quarter" idx="13" hasCustomPrompt="1"/>
          </p:nvPr>
        </p:nvSpPr>
        <p:spPr>
          <a:xfrm>
            <a:off x="838200" y="2711395"/>
            <a:ext cx="10589820" cy="3324280"/>
          </a:xfrm>
          <a:prstGeom prst="rect">
            <a:avLst/>
          </a:prstGeom>
        </p:spPr>
        <p:txBody>
          <a:bodyPr/>
          <a:lstStyle>
            <a:lvl1pPr marL="228600" indent="-228600">
              <a:lnSpc>
                <a:spcPts val="2400"/>
              </a:lnSpc>
              <a:spcBef>
                <a:spcPts val="1000"/>
              </a:spcBef>
              <a:buClr>
                <a:schemeClr val="bg2"/>
              </a:buClr>
              <a:buSzPct val="100000"/>
              <a:buFont typeface="Arial" panose="020B0604020202020204" pitchFamily="34" charset="0"/>
              <a:buChar char="•"/>
              <a:defRPr sz="1800"/>
            </a:lvl1pPr>
            <a:lvl2pPr marL="468000" indent="-216000">
              <a:lnSpc>
                <a:spcPts val="2400"/>
              </a:lnSpc>
              <a:spcBef>
                <a:spcPts val="1000"/>
              </a:spcBef>
              <a:buClr>
                <a:schemeClr val="tx1"/>
              </a:buClr>
              <a:buFont typeface="Arial" panose="020B0604020202020204" pitchFamily="34" charset="0"/>
              <a:buChar char="–"/>
              <a:defRPr sz="1800"/>
            </a:lvl2pPr>
            <a:lvl3pPr>
              <a:lnSpc>
                <a:spcPts val="2400"/>
              </a:lnSpc>
              <a:spcBef>
                <a:spcPts val="1000"/>
              </a:spcBef>
              <a:buClr>
                <a:schemeClr val="bg2"/>
              </a:buClr>
              <a:defRPr sz="1800"/>
            </a:lvl3pPr>
            <a:lvl4pPr>
              <a:lnSpc>
                <a:spcPts val="2400"/>
              </a:lnSpc>
              <a:spcBef>
                <a:spcPts val="1000"/>
              </a:spcBef>
              <a:buClr>
                <a:schemeClr val="bg2"/>
              </a:buClr>
              <a:defRPr/>
            </a:lvl4pPr>
            <a:lvl5pPr marL="2057400" indent="-228600">
              <a:lnSpc>
                <a:spcPts val="2400"/>
              </a:lnSpc>
              <a:spcBef>
                <a:spcPts val="1000"/>
              </a:spcBef>
              <a:buClr>
                <a:schemeClr val="bg2"/>
              </a:buClr>
              <a:buFont typeface="Arial" panose="020B0604020202020204" pitchFamily="34" charset="0"/>
              <a:buChar char="•"/>
              <a:defRPr/>
            </a:lvl5pPr>
          </a:lstStyle>
          <a:p>
            <a:pPr lvl="0"/>
            <a:r>
              <a:rPr lang="sv-SE" dirty="0"/>
              <a:t>Skriv punktlista för första nivån här</a:t>
            </a:r>
          </a:p>
          <a:p>
            <a:pPr lvl="1"/>
            <a:r>
              <a:rPr lang="sv-SE" dirty="0"/>
              <a:t>Skriv punktlista för andra nivån här</a:t>
            </a:r>
          </a:p>
          <a:p>
            <a:pPr lvl="2"/>
            <a:r>
              <a:rPr lang="sv-SE" dirty="0"/>
              <a:t>Nivå tre</a:t>
            </a:r>
          </a:p>
          <a:p>
            <a:pPr lvl="3"/>
            <a:r>
              <a:rPr lang="sv-SE" dirty="0"/>
              <a:t>Nivå fyra</a:t>
            </a:r>
          </a:p>
          <a:p>
            <a:pPr lvl="4"/>
            <a:r>
              <a:rPr lang="sv-SE" dirty="0"/>
              <a:t>Nivå fem</a:t>
            </a:r>
          </a:p>
        </p:txBody>
      </p:sp>
      <p:sp>
        <p:nvSpPr>
          <p:cNvPr id="8" name="Platshållare för text 7">
            <a:extLst>
              <a:ext uri="{FF2B5EF4-FFF2-40B4-BE49-F238E27FC236}">
                <a16:creationId xmlns:a16="http://schemas.microsoft.com/office/drawing/2014/main" id="{15DE9479-ED5E-4744-97BE-BF95C971BF8D}"/>
              </a:ext>
            </a:extLst>
          </p:cNvPr>
          <p:cNvSpPr>
            <a:spLocks noGrp="1"/>
          </p:cNvSpPr>
          <p:nvPr>
            <p:ph type="body" sz="quarter" idx="14" hasCustomPrompt="1"/>
          </p:nvPr>
        </p:nvSpPr>
        <p:spPr>
          <a:xfrm>
            <a:off x="838200" y="2028826"/>
            <a:ext cx="10590213" cy="491906"/>
          </a:xfrm>
          <a:prstGeom prst="rect">
            <a:avLst/>
          </a:prstGeom>
        </p:spPr>
        <p:txBody>
          <a:bodyPr/>
          <a:lstStyle>
            <a:lvl1pPr marL="0" indent="0">
              <a:buNone/>
              <a:defRPr sz="2400" b="1">
                <a:solidFill>
                  <a:schemeClr val="tx2"/>
                </a:solidFill>
                <a:latin typeface="Georgia" panose="02040502050405020303" pitchFamily="18" charset="0"/>
              </a:defRPr>
            </a:lvl1pPr>
          </a:lstStyle>
          <a:p>
            <a:pPr lvl="0"/>
            <a:r>
              <a:rPr lang="sv-SE" dirty="0"/>
              <a:t>Skriv undertitel här</a:t>
            </a:r>
          </a:p>
        </p:txBody>
      </p:sp>
      <p:sp>
        <p:nvSpPr>
          <p:cNvPr id="9" name="Platshållare för datum 3">
            <a:extLst>
              <a:ext uri="{FF2B5EF4-FFF2-40B4-BE49-F238E27FC236}">
                <a16:creationId xmlns:a16="http://schemas.microsoft.com/office/drawing/2014/main" id="{CADBB7FD-E569-44FC-BF8C-17042BCE521E}"/>
              </a:ext>
            </a:extLst>
          </p:cNvPr>
          <p:cNvSpPr>
            <a:spLocks noGrp="1"/>
          </p:cNvSpPr>
          <p:nvPr>
            <p:ph type="dt" sz="half" idx="10"/>
          </p:nvPr>
        </p:nvSpPr>
        <p:spPr>
          <a:xfrm>
            <a:off x="838200" y="6356350"/>
            <a:ext cx="2743200" cy="365125"/>
          </a:xfrm>
          <a:prstGeom prst="rect">
            <a:avLst/>
          </a:prstGeom>
        </p:spPr>
        <p:txBody>
          <a:bodyPr/>
          <a:lstStyle>
            <a:lvl1pPr>
              <a:defRPr sz="1200">
                <a:solidFill>
                  <a:srgbClr val="595959"/>
                </a:solidFill>
              </a:defRPr>
            </a:lvl1pPr>
          </a:lstStyle>
          <a:p>
            <a:r>
              <a:rPr lang="sv-SE" smtClean="0"/>
              <a:t>2020-11-30</a:t>
            </a:r>
            <a:endParaRPr lang="sv-SE" dirty="0"/>
          </a:p>
        </p:txBody>
      </p:sp>
      <p:sp>
        <p:nvSpPr>
          <p:cNvPr id="10" name="Platshållare för sidfot 4">
            <a:extLst>
              <a:ext uri="{FF2B5EF4-FFF2-40B4-BE49-F238E27FC236}">
                <a16:creationId xmlns:a16="http://schemas.microsoft.com/office/drawing/2014/main" id="{BC9A5AAE-6682-44D7-A6BA-8B38EC3ED71A}"/>
              </a:ext>
            </a:extLst>
          </p:cNvPr>
          <p:cNvSpPr>
            <a:spLocks noGrp="1"/>
          </p:cNvSpPr>
          <p:nvPr>
            <p:ph type="ftr" sz="quarter" idx="11"/>
          </p:nvPr>
        </p:nvSpPr>
        <p:spPr>
          <a:xfrm>
            <a:off x="4038600" y="6356350"/>
            <a:ext cx="4114800" cy="365125"/>
          </a:xfrm>
          <a:prstGeom prst="rect">
            <a:avLst/>
          </a:prstGeom>
        </p:spPr>
        <p:txBody>
          <a:bodyPr/>
          <a:lstStyle>
            <a:lvl1pPr>
              <a:defRPr sz="1200">
                <a:solidFill>
                  <a:srgbClr val="595959"/>
                </a:solidFill>
              </a:defRPr>
            </a:lvl1pPr>
          </a:lstStyle>
          <a:p>
            <a:endParaRPr lang="sv-SE" dirty="0"/>
          </a:p>
        </p:txBody>
      </p:sp>
      <p:sp>
        <p:nvSpPr>
          <p:cNvPr id="11" name="Platshållare för bildnummer 5">
            <a:extLst>
              <a:ext uri="{FF2B5EF4-FFF2-40B4-BE49-F238E27FC236}">
                <a16:creationId xmlns:a16="http://schemas.microsoft.com/office/drawing/2014/main" id="{96FBF6F6-339F-4C6B-91E3-11217F89A851}"/>
              </a:ext>
            </a:extLst>
          </p:cNvPr>
          <p:cNvSpPr>
            <a:spLocks noGrp="1"/>
          </p:cNvSpPr>
          <p:nvPr>
            <p:ph type="sldNum" sz="quarter" idx="12"/>
          </p:nvPr>
        </p:nvSpPr>
        <p:spPr>
          <a:xfrm>
            <a:off x="9113838" y="6356350"/>
            <a:ext cx="2743200" cy="365125"/>
          </a:xfrm>
          <a:prstGeom prst="rect">
            <a:avLst/>
          </a:prstGeom>
        </p:spPr>
        <p:txBody>
          <a:bodyPr/>
          <a:lstStyle>
            <a:lvl1pPr>
              <a:defRPr sz="1200">
                <a:solidFill>
                  <a:srgbClr val="595959"/>
                </a:solidFill>
              </a:defRPr>
            </a:lvl1pPr>
          </a:lstStyle>
          <a:p>
            <a:fld id="{E541A8F5-7967-4FE2-B860-894CD6FB1340}" type="slidenum">
              <a:rPr lang="sv-SE" smtClean="0"/>
              <a:pPr/>
              <a:t>‹#›</a:t>
            </a:fld>
            <a:endParaRPr lang="sv-SE" dirty="0"/>
          </a:p>
        </p:txBody>
      </p:sp>
    </p:spTree>
    <p:extLst>
      <p:ext uri="{BB962C8B-B14F-4D97-AF65-F5344CB8AC3E}">
        <p14:creationId xmlns:p14="http://schemas.microsoft.com/office/powerpoint/2010/main" val="555487212"/>
      </p:ext>
    </p:extLst>
  </p:cSld>
  <p:clrMapOvr>
    <a:masterClrMapping/>
  </p:clrMapOvr>
  <p:extLst mod="1">
    <p:ext uri="{DCECCB84-F9BA-43D5-87BE-67443E8EF086}">
      <p15:sldGuideLst xmlns:p15="http://schemas.microsoft.com/office/powerpoint/2012/main">
        <p15:guide id="1" pos="7469">
          <p15:clr>
            <a:srgbClr val="FBAE40"/>
          </p15:clr>
        </p15:guide>
        <p15:guide id="2" orient="horz" pos="116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text,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F5936E-910E-4353-B061-553450E57C4A}"/>
              </a:ext>
            </a:extLst>
          </p:cNvPr>
          <p:cNvSpPr>
            <a:spLocks noGrp="1"/>
          </p:cNvSpPr>
          <p:nvPr>
            <p:ph type="title" hasCustomPrompt="1"/>
          </p:nvPr>
        </p:nvSpPr>
        <p:spPr>
          <a:xfrm>
            <a:off x="838200" y="736601"/>
            <a:ext cx="5591175" cy="787400"/>
          </a:xfrm>
          <a:prstGeom prst="rect">
            <a:avLst/>
          </a:prstGeom>
        </p:spPr>
        <p:txBody>
          <a:bodyPr anchor="t" anchorCtr="0">
            <a:noAutofit/>
          </a:bodyPr>
          <a:lstStyle>
            <a:lvl1pPr>
              <a:defRPr sz="4000" b="1">
                <a:solidFill>
                  <a:schemeClr val="tx2"/>
                </a:solidFill>
              </a:defRPr>
            </a:lvl1pPr>
          </a:lstStyle>
          <a:p>
            <a:r>
              <a:rPr lang="sv-SE" dirty="0"/>
              <a:t>Skriv rubrik här</a:t>
            </a:r>
          </a:p>
        </p:txBody>
      </p:sp>
      <p:sp>
        <p:nvSpPr>
          <p:cNvPr id="22" name="Platshållare för text 21">
            <a:extLst>
              <a:ext uri="{FF2B5EF4-FFF2-40B4-BE49-F238E27FC236}">
                <a16:creationId xmlns:a16="http://schemas.microsoft.com/office/drawing/2014/main" id="{EA193844-F090-4300-9C20-94CE3D66DF13}"/>
              </a:ext>
            </a:extLst>
          </p:cNvPr>
          <p:cNvSpPr>
            <a:spLocks noGrp="1"/>
          </p:cNvSpPr>
          <p:nvPr>
            <p:ph type="body" sz="quarter" idx="13" hasCustomPrompt="1"/>
          </p:nvPr>
        </p:nvSpPr>
        <p:spPr>
          <a:xfrm>
            <a:off x="838200" y="1806575"/>
            <a:ext cx="5591174" cy="4229100"/>
          </a:xfrm>
          <a:prstGeom prst="rect">
            <a:avLst/>
          </a:prstGeom>
        </p:spPr>
        <p:txBody>
          <a:bodyPr/>
          <a:lstStyle>
            <a:lvl1pPr marL="228600" indent="-228600">
              <a:lnSpc>
                <a:spcPts val="2400"/>
              </a:lnSpc>
              <a:spcBef>
                <a:spcPts val="1000"/>
              </a:spcBef>
              <a:buClr>
                <a:schemeClr val="bg2"/>
              </a:buClr>
              <a:buSzPct val="100000"/>
              <a:buFont typeface="Arial" panose="020B0604020202020204" pitchFamily="34" charset="0"/>
              <a:buChar char="•"/>
              <a:defRPr sz="1800"/>
            </a:lvl1pPr>
            <a:lvl2pPr marL="468000" indent="-216000">
              <a:lnSpc>
                <a:spcPts val="2400"/>
              </a:lnSpc>
              <a:spcBef>
                <a:spcPts val="1000"/>
              </a:spcBef>
              <a:buClr>
                <a:schemeClr val="tx1"/>
              </a:buClr>
              <a:buFont typeface="Arial" panose="020B0604020202020204" pitchFamily="34" charset="0"/>
              <a:buChar char="–"/>
              <a:defRPr sz="1800"/>
            </a:lvl2pPr>
            <a:lvl3pPr>
              <a:lnSpc>
                <a:spcPts val="2400"/>
              </a:lnSpc>
              <a:spcBef>
                <a:spcPts val="1000"/>
              </a:spcBef>
              <a:buClr>
                <a:schemeClr val="bg2"/>
              </a:buClr>
              <a:defRPr sz="1800"/>
            </a:lvl3pPr>
            <a:lvl4pPr>
              <a:lnSpc>
                <a:spcPts val="2400"/>
              </a:lnSpc>
              <a:spcBef>
                <a:spcPts val="1000"/>
              </a:spcBef>
              <a:buClr>
                <a:schemeClr val="bg2"/>
              </a:buClr>
              <a:defRPr/>
            </a:lvl4pPr>
            <a:lvl5pPr marL="2057400" indent="-228600">
              <a:lnSpc>
                <a:spcPts val="2400"/>
              </a:lnSpc>
              <a:spcBef>
                <a:spcPts val="1000"/>
              </a:spcBef>
              <a:buClr>
                <a:schemeClr val="bg2"/>
              </a:buClr>
              <a:buFont typeface="Arial" panose="020B0604020202020204" pitchFamily="34" charset="0"/>
              <a:buChar char="•"/>
              <a:defRPr/>
            </a:lvl5pPr>
          </a:lstStyle>
          <a:p>
            <a:pPr lvl="0"/>
            <a:r>
              <a:rPr lang="sv-SE" dirty="0"/>
              <a:t>Skriv punktlista för första nivån här</a:t>
            </a:r>
          </a:p>
          <a:p>
            <a:pPr lvl="1"/>
            <a:r>
              <a:rPr lang="sv-SE" dirty="0"/>
              <a:t>Skriv punktlista för andra nivån här</a:t>
            </a:r>
          </a:p>
          <a:p>
            <a:pPr lvl="2"/>
            <a:r>
              <a:rPr lang="sv-SE" dirty="0"/>
              <a:t>Nivå tre</a:t>
            </a:r>
          </a:p>
          <a:p>
            <a:pPr lvl="3"/>
            <a:r>
              <a:rPr lang="sv-SE" dirty="0"/>
              <a:t>Nivå fyra</a:t>
            </a:r>
          </a:p>
          <a:p>
            <a:pPr lvl="4"/>
            <a:r>
              <a:rPr lang="sv-SE" dirty="0"/>
              <a:t>Nivå fem</a:t>
            </a:r>
          </a:p>
        </p:txBody>
      </p:sp>
      <p:sp>
        <p:nvSpPr>
          <p:cNvPr id="12" name="Platshållare för bild 11">
            <a:extLst>
              <a:ext uri="{FF2B5EF4-FFF2-40B4-BE49-F238E27FC236}">
                <a16:creationId xmlns:a16="http://schemas.microsoft.com/office/drawing/2014/main" id="{16EFEED0-7FE9-4BA7-87AD-7B9D6D4C34D5}"/>
              </a:ext>
            </a:extLst>
          </p:cNvPr>
          <p:cNvSpPr>
            <a:spLocks noGrp="1"/>
          </p:cNvSpPr>
          <p:nvPr>
            <p:ph type="pic" sz="quarter" idx="14" hasCustomPrompt="1"/>
          </p:nvPr>
        </p:nvSpPr>
        <p:spPr>
          <a:xfrm>
            <a:off x="6600826" y="736601"/>
            <a:ext cx="5591174" cy="4384674"/>
          </a:xfrm>
          <a:prstGeom prst="rect">
            <a:avLst/>
          </a:prstGeom>
        </p:spPr>
        <p:txBody>
          <a:bodyPr>
            <a:normAutofit/>
          </a:bodyPr>
          <a:lstStyle>
            <a:lvl1pPr marL="0" indent="0">
              <a:buNone/>
              <a:defRPr sz="1800"/>
            </a:lvl1pPr>
          </a:lstStyle>
          <a:p>
            <a:r>
              <a:rPr lang="en-US" dirty="0"/>
              <a:t>Dra </a:t>
            </a:r>
            <a:r>
              <a:rPr lang="en-US" dirty="0" err="1"/>
              <a:t>en</a:t>
            </a:r>
            <a:r>
              <a:rPr lang="en-US" dirty="0"/>
              <a:t> </a:t>
            </a:r>
            <a:r>
              <a:rPr lang="en-US" dirty="0" err="1"/>
              <a:t>bild</a:t>
            </a:r>
            <a:r>
              <a:rPr lang="en-US" dirty="0"/>
              <a:t> hit, </a:t>
            </a:r>
            <a:r>
              <a:rPr lang="en-US" dirty="0" err="1"/>
              <a:t>eller</a:t>
            </a:r>
            <a:r>
              <a:rPr lang="en-US" dirty="0"/>
              <a:t> </a:t>
            </a:r>
            <a:r>
              <a:rPr lang="en-US" dirty="0" err="1"/>
              <a:t>klicka</a:t>
            </a:r>
            <a:r>
              <a:rPr lang="en-US" dirty="0"/>
              <a:t> </a:t>
            </a:r>
            <a:r>
              <a:rPr lang="en-US" dirty="0" err="1"/>
              <a:t>på</a:t>
            </a:r>
            <a:r>
              <a:rPr lang="en-US" dirty="0"/>
              <a:t> </a:t>
            </a:r>
            <a:r>
              <a:rPr lang="en-US" dirty="0" err="1"/>
              <a:t>ikonen</a:t>
            </a:r>
            <a:r>
              <a:rPr lang="en-US" dirty="0"/>
              <a:t> </a:t>
            </a:r>
            <a:r>
              <a:rPr lang="en-US" dirty="0" err="1"/>
              <a:t>nedan</a:t>
            </a:r>
            <a:endParaRPr lang="sv-SE" dirty="0"/>
          </a:p>
        </p:txBody>
      </p:sp>
      <p:sp>
        <p:nvSpPr>
          <p:cNvPr id="8" name="Platshållare för datum 3">
            <a:extLst>
              <a:ext uri="{FF2B5EF4-FFF2-40B4-BE49-F238E27FC236}">
                <a16:creationId xmlns:a16="http://schemas.microsoft.com/office/drawing/2014/main" id="{A96B7CFA-538A-4C90-ABCD-4485056494C5}"/>
              </a:ext>
            </a:extLst>
          </p:cNvPr>
          <p:cNvSpPr>
            <a:spLocks noGrp="1"/>
          </p:cNvSpPr>
          <p:nvPr>
            <p:ph type="dt" sz="half" idx="10"/>
          </p:nvPr>
        </p:nvSpPr>
        <p:spPr>
          <a:xfrm>
            <a:off x="838200" y="6356350"/>
            <a:ext cx="2743200" cy="365125"/>
          </a:xfrm>
          <a:prstGeom prst="rect">
            <a:avLst/>
          </a:prstGeom>
        </p:spPr>
        <p:txBody>
          <a:bodyPr/>
          <a:lstStyle>
            <a:lvl1pPr>
              <a:defRPr sz="1200">
                <a:solidFill>
                  <a:srgbClr val="595959"/>
                </a:solidFill>
              </a:defRPr>
            </a:lvl1pPr>
          </a:lstStyle>
          <a:p>
            <a:r>
              <a:rPr lang="sv-SE" smtClean="0"/>
              <a:t>2020-11-30</a:t>
            </a:r>
            <a:endParaRPr lang="sv-SE" dirty="0"/>
          </a:p>
        </p:txBody>
      </p:sp>
      <p:sp>
        <p:nvSpPr>
          <p:cNvPr id="9" name="Platshållare för sidfot 4">
            <a:extLst>
              <a:ext uri="{FF2B5EF4-FFF2-40B4-BE49-F238E27FC236}">
                <a16:creationId xmlns:a16="http://schemas.microsoft.com/office/drawing/2014/main" id="{4FD3C38F-55C4-47F1-B79A-64A98C7F6A5C}"/>
              </a:ext>
            </a:extLst>
          </p:cNvPr>
          <p:cNvSpPr>
            <a:spLocks noGrp="1"/>
          </p:cNvSpPr>
          <p:nvPr>
            <p:ph type="ftr" sz="quarter" idx="11"/>
          </p:nvPr>
        </p:nvSpPr>
        <p:spPr>
          <a:xfrm>
            <a:off x="4038600" y="6356350"/>
            <a:ext cx="4114800" cy="365125"/>
          </a:xfrm>
          <a:prstGeom prst="rect">
            <a:avLst/>
          </a:prstGeom>
        </p:spPr>
        <p:txBody>
          <a:bodyPr/>
          <a:lstStyle>
            <a:lvl1pPr>
              <a:defRPr sz="1200">
                <a:solidFill>
                  <a:srgbClr val="595959"/>
                </a:solidFill>
              </a:defRPr>
            </a:lvl1pPr>
          </a:lstStyle>
          <a:p>
            <a:endParaRPr lang="sv-SE" dirty="0"/>
          </a:p>
        </p:txBody>
      </p:sp>
      <p:sp>
        <p:nvSpPr>
          <p:cNvPr id="10" name="Platshållare för bildnummer 5">
            <a:extLst>
              <a:ext uri="{FF2B5EF4-FFF2-40B4-BE49-F238E27FC236}">
                <a16:creationId xmlns:a16="http://schemas.microsoft.com/office/drawing/2014/main" id="{523CE5EE-C194-4F44-9B15-001C9D87B84C}"/>
              </a:ext>
            </a:extLst>
          </p:cNvPr>
          <p:cNvSpPr>
            <a:spLocks noGrp="1"/>
          </p:cNvSpPr>
          <p:nvPr>
            <p:ph type="sldNum" sz="quarter" idx="12"/>
          </p:nvPr>
        </p:nvSpPr>
        <p:spPr>
          <a:xfrm>
            <a:off x="9113838" y="6356350"/>
            <a:ext cx="2743200" cy="365125"/>
          </a:xfrm>
          <a:prstGeom prst="rect">
            <a:avLst/>
          </a:prstGeom>
        </p:spPr>
        <p:txBody>
          <a:bodyPr/>
          <a:lstStyle>
            <a:lvl1pPr>
              <a:defRPr sz="1200">
                <a:solidFill>
                  <a:srgbClr val="595959"/>
                </a:solidFill>
              </a:defRPr>
            </a:lvl1pPr>
          </a:lstStyle>
          <a:p>
            <a:fld id="{E541A8F5-7967-4FE2-B860-894CD6FB1340}" type="slidenum">
              <a:rPr lang="sv-SE" smtClean="0"/>
              <a:pPr/>
              <a:t>‹#›</a:t>
            </a:fld>
            <a:endParaRPr lang="sv-SE" dirty="0"/>
          </a:p>
        </p:txBody>
      </p:sp>
    </p:spTree>
    <p:extLst>
      <p:ext uri="{BB962C8B-B14F-4D97-AF65-F5344CB8AC3E}">
        <p14:creationId xmlns:p14="http://schemas.microsoft.com/office/powerpoint/2010/main" val="3224359515"/>
      </p:ext>
    </p:extLst>
  </p:cSld>
  <p:clrMapOvr>
    <a:masterClrMapping/>
  </p:clrMapOvr>
  <p:extLst mod="1">
    <p:ext uri="{DCECCB84-F9BA-43D5-87BE-67443E8EF086}">
      <p15:sldGuideLst xmlns:p15="http://schemas.microsoft.com/office/powerpoint/2012/main">
        <p15:guide id="1" pos="7469">
          <p15:clr>
            <a:srgbClr val="FBAE40"/>
          </p15:clr>
        </p15:guide>
        <p15:guide id="2" orient="horz" pos="3226">
          <p15:clr>
            <a:srgbClr val="FBAE40"/>
          </p15:clr>
        </p15:guide>
        <p15:guide id="3" pos="415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innehåll,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F5936E-910E-4353-B061-553450E57C4A}"/>
              </a:ext>
            </a:extLst>
          </p:cNvPr>
          <p:cNvSpPr>
            <a:spLocks noGrp="1"/>
          </p:cNvSpPr>
          <p:nvPr>
            <p:ph type="title" hasCustomPrompt="1"/>
          </p:nvPr>
        </p:nvSpPr>
        <p:spPr>
          <a:xfrm>
            <a:off x="838200" y="736601"/>
            <a:ext cx="10589821" cy="1266822"/>
          </a:xfrm>
          <a:prstGeom prst="rect">
            <a:avLst/>
          </a:prstGeom>
        </p:spPr>
        <p:txBody>
          <a:bodyPr anchor="t" anchorCtr="0">
            <a:noAutofit/>
          </a:bodyPr>
          <a:lstStyle>
            <a:lvl1pPr>
              <a:defRPr sz="4000" b="1">
                <a:solidFill>
                  <a:schemeClr val="tx2"/>
                </a:solidFill>
              </a:defRPr>
            </a:lvl1pPr>
          </a:lstStyle>
          <a:p>
            <a:r>
              <a:rPr lang="sv-SE" dirty="0"/>
              <a:t>Skriv rubrik här</a:t>
            </a:r>
            <a:br>
              <a:rPr lang="sv-SE" dirty="0"/>
            </a:br>
            <a:r>
              <a:rPr lang="sv-SE" dirty="0"/>
              <a:t>med plats för två rader</a:t>
            </a:r>
          </a:p>
        </p:txBody>
      </p:sp>
      <p:sp>
        <p:nvSpPr>
          <p:cNvPr id="10" name="Platshållare för innehåll 9">
            <a:extLst>
              <a:ext uri="{FF2B5EF4-FFF2-40B4-BE49-F238E27FC236}">
                <a16:creationId xmlns:a16="http://schemas.microsoft.com/office/drawing/2014/main" id="{7BA38D83-141C-4C62-A7AC-A12C26C23520}"/>
              </a:ext>
            </a:extLst>
          </p:cNvPr>
          <p:cNvSpPr>
            <a:spLocks noGrp="1"/>
          </p:cNvSpPr>
          <p:nvPr>
            <p:ph sz="quarter" idx="13" hasCustomPrompt="1"/>
          </p:nvPr>
        </p:nvSpPr>
        <p:spPr>
          <a:xfrm>
            <a:off x="838200" y="2095500"/>
            <a:ext cx="5133975" cy="4025900"/>
          </a:xfrm>
          <a:prstGeom prst="rect">
            <a:avLst/>
          </a:prstGeom>
        </p:spPr>
        <p:txBody>
          <a:bodyPr/>
          <a:lstStyle>
            <a:lvl1pPr>
              <a:lnSpc>
                <a:spcPts val="2400"/>
              </a:lnSpc>
              <a:spcBef>
                <a:spcPts val="1000"/>
              </a:spcBef>
              <a:buClr>
                <a:schemeClr val="bg2"/>
              </a:buClr>
              <a:defRPr sz="1800"/>
            </a:lvl1pPr>
            <a:lvl2pPr marL="685800" indent="-228600">
              <a:lnSpc>
                <a:spcPts val="2400"/>
              </a:lnSpc>
              <a:spcBef>
                <a:spcPts val="1000"/>
              </a:spcBef>
              <a:buFont typeface="Arial" panose="020B0604020202020204" pitchFamily="34" charset="0"/>
              <a:buChar char="–"/>
              <a:defRPr sz="1800" baseline="0"/>
            </a:lvl2pPr>
            <a:lvl3pPr>
              <a:lnSpc>
                <a:spcPts val="2400"/>
              </a:lnSpc>
              <a:spcBef>
                <a:spcPts val="1000"/>
              </a:spcBef>
              <a:buClr>
                <a:schemeClr val="bg2"/>
              </a:buClr>
              <a:defRPr sz="1800"/>
            </a:lvl3pPr>
            <a:lvl4pPr>
              <a:lnSpc>
                <a:spcPts val="2400"/>
              </a:lnSpc>
              <a:spcBef>
                <a:spcPts val="1000"/>
              </a:spcBef>
              <a:buClr>
                <a:schemeClr val="bg2"/>
              </a:buClr>
              <a:defRPr/>
            </a:lvl4pPr>
            <a:lvl5pPr>
              <a:lnSpc>
                <a:spcPts val="2400"/>
              </a:lnSpc>
              <a:spcBef>
                <a:spcPts val="1000"/>
              </a:spcBef>
              <a:buClr>
                <a:schemeClr val="bg2"/>
              </a:buClr>
              <a:defRPr/>
            </a:lvl5pPr>
          </a:lstStyle>
          <a:p>
            <a:pPr lvl="0"/>
            <a:r>
              <a:rPr lang="sv-SE" dirty="0"/>
              <a:t>Skriv punktlista för första nivån här</a:t>
            </a:r>
          </a:p>
          <a:p>
            <a:pPr lvl="1"/>
            <a:r>
              <a:rPr lang="sv-SE" dirty="0"/>
              <a:t>Skriv punktlista för andra nivån här</a:t>
            </a:r>
          </a:p>
          <a:p>
            <a:pPr lvl="2"/>
            <a:r>
              <a:rPr lang="sv-SE" dirty="0"/>
              <a:t>Nivå tre</a:t>
            </a:r>
          </a:p>
          <a:p>
            <a:pPr lvl="3"/>
            <a:r>
              <a:rPr lang="sv-SE" dirty="0"/>
              <a:t>Nivå fyra</a:t>
            </a:r>
          </a:p>
          <a:p>
            <a:pPr lvl="4"/>
            <a:r>
              <a:rPr lang="sv-SE" dirty="0"/>
              <a:t>Nivå fem</a:t>
            </a:r>
          </a:p>
        </p:txBody>
      </p:sp>
      <p:sp>
        <p:nvSpPr>
          <p:cNvPr id="14" name="Platshållare för innehåll 9">
            <a:extLst>
              <a:ext uri="{FF2B5EF4-FFF2-40B4-BE49-F238E27FC236}">
                <a16:creationId xmlns:a16="http://schemas.microsoft.com/office/drawing/2014/main" id="{0FB31599-C149-4C34-96FC-65CFBB798400}"/>
              </a:ext>
            </a:extLst>
          </p:cNvPr>
          <p:cNvSpPr>
            <a:spLocks noGrp="1"/>
          </p:cNvSpPr>
          <p:nvPr>
            <p:ph sz="quarter" idx="14" hasCustomPrompt="1"/>
          </p:nvPr>
        </p:nvSpPr>
        <p:spPr>
          <a:xfrm>
            <a:off x="6219826" y="2106721"/>
            <a:ext cx="5208196" cy="4025900"/>
          </a:xfrm>
          <a:prstGeom prst="rect">
            <a:avLst/>
          </a:prstGeom>
        </p:spPr>
        <p:txBody>
          <a:bodyPr/>
          <a:lstStyle>
            <a:lvl1pPr>
              <a:lnSpc>
                <a:spcPts val="2400"/>
              </a:lnSpc>
              <a:spcBef>
                <a:spcPts val="1000"/>
              </a:spcBef>
              <a:buClr>
                <a:schemeClr val="bg2"/>
              </a:buClr>
              <a:defRPr sz="1800"/>
            </a:lvl1pPr>
            <a:lvl2pPr marL="685800" indent="-228600">
              <a:lnSpc>
                <a:spcPts val="2400"/>
              </a:lnSpc>
              <a:spcBef>
                <a:spcPts val="1000"/>
              </a:spcBef>
              <a:buFont typeface="Arial" panose="020B0604020202020204" pitchFamily="34" charset="0"/>
              <a:buChar char="–"/>
              <a:defRPr sz="1800" baseline="0"/>
            </a:lvl2pPr>
            <a:lvl3pPr>
              <a:lnSpc>
                <a:spcPts val="2400"/>
              </a:lnSpc>
              <a:spcBef>
                <a:spcPts val="1000"/>
              </a:spcBef>
              <a:buClr>
                <a:schemeClr val="bg2"/>
              </a:buClr>
              <a:defRPr sz="1800"/>
            </a:lvl3pPr>
            <a:lvl4pPr>
              <a:lnSpc>
                <a:spcPts val="2400"/>
              </a:lnSpc>
              <a:spcBef>
                <a:spcPts val="1000"/>
              </a:spcBef>
              <a:buClr>
                <a:schemeClr val="bg2"/>
              </a:buClr>
              <a:defRPr/>
            </a:lvl4pPr>
            <a:lvl5pPr>
              <a:lnSpc>
                <a:spcPts val="2400"/>
              </a:lnSpc>
              <a:spcBef>
                <a:spcPts val="1000"/>
              </a:spcBef>
              <a:buClr>
                <a:schemeClr val="bg2"/>
              </a:buClr>
              <a:defRPr/>
            </a:lvl5pPr>
          </a:lstStyle>
          <a:p>
            <a:pPr lvl="0"/>
            <a:r>
              <a:rPr lang="sv-SE" dirty="0"/>
              <a:t>Skriv punktlista för första nivån här</a:t>
            </a:r>
          </a:p>
          <a:p>
            <a:pPr lvl="1"/>
            <a:r>
              <a:rPr lang="sv-SE" dirty="0"/>
              <a:t>Skriv punktlista för andra nivån här</a:t>
            </a:r>
          </a:p>
          <a:p>
            <a:pPr lvl="2"/>
            <a:r>
              <a:rPr lang="sv-SE" dirty="0"/>
              <a:t>Nivå tre</a:t>
            </a:r>
          </a:p>
          <a:p>
            <a:pPr lvl="3"/>
            <a:r>
              <a:rPr lang="sv-SE" dirty="0"/>
              <a:t>Nivå fyra</a:t>
            </a:r>
          </a:p>
          <a:p>
            <a:pPr lvl="4"/>
            <a:r>
              <a:rPr lang="sv-SE" dirty="0"/>
              <a:t>Nivå fem</a:t>
            </a:r>
          </a:p>
        </p:txBody>
      </p:sp>
      <p:sp>
        <p:nvSpPr>
          <p:cNvPr id="8" name="Platshållare för datum 3">
            <a:extLst>
              <a:ext uri="{FF2B5EF4-FFF2-40B4-BE49-F238E27FC236}">
                <a16:creationId xmlns:a16="http://schemas.microsoft.com/office/drawing/2014/main" id="{5E5F5A30-79A5-486E-8384-5EE573354E4C}"/>
              </a:ext>
            </a:extLst>
          </p:cNvPr>
          <p:cNvSpPr>
            <a:spLocks noGrp="1"/>
          </p:cNvSpPr>
          <p:nvPr>
            <p:ph type="dt" sz="half" idx="10"/>
          </p:nvPr>
        </p:nvSpPr>
        <p:spPr>
          <a:xfrm>
            <a:off x="838200" y="6356350"/>
            <a:ext cx="2743200" cy="365125"/>
          </a:xfrm>
          <a:prstGeom prst="rect">
            <a:avLst/>
          </a:prstGeom>
        </p:spPr>
        <p:txBody>
          <a:bodyPr/>
          <a:lstStyle>
            <a:lvl1pPr>
              <a:defRPr sz="1200">
                <a:solidFill>
                  <a:srgbClr val="595959"/>
                </a:solidFill>
              </a:defRPr>
            </a:lvl1pPr>
          </a:lstStyle>
          <a:p>
            <a:r>
              <a:rPr lang="sv-SE" smtClean="0"/>
              <a:t>2020-11-30</a:t>
            </a:r>
            <a:endParaRPr lang="sv-SE" dirty="0"/>
          </a:p>
        </p:txBody>
      </p:sp>
      <p:sp>
        <p:nvSpPr>
          <p:cNvPr id="9" name="Platshållare för sidfot 4">
            <a:extLst>
              <a:ext uri="{FF2B5EF4-FFF2-40B4-BE49-F238E27FC236}">
                <a16:creationId xmlns:a16="http://schemas.microsoft.com/office/drawing/2014/main" id="{173512AE-92BA-427E-BEAF-EC8744363AD4}"/>
              </a:ext>
            </a:extLst>
          </p:cNvPr>
          <p:cNvSpPr>
            <a:spLocks noGrp="1"/>
          </p:cNvSpPr>
          <p:nvPr>
            <p:ph type="ftr" sz="quarter" idx="11"/>
          </p:nvPr>
        </p:nvSpPr>
        <p:spPr>
          <a:xfrm>
            <a:off x="4038600" y="6356350"/>
            <a:ext cx="4114800" cy="365125"/>
          </a:xfrm>
          <a:prstGeom prst="rect">
            <a:avLst/>
          </a:prstGeom>
        </p:spPr>
        <p:txBody>
          <a:bodyPr/>
          <a:lstStyle>
            <a:lvl1pPr>
              <a:defRPr sz="1200">
                <a:solidFill>
                  <a:srgbClr val="595959"/>
                </a:solidFill>
              </a:defRPr>
            </a:lvl1pPr>
          </a:lstStyle>
          <a:p>
            <a:endParaRPr lang="sv-SE" dirty="0"/>
          </a:p>
        </p:txBody>
      </p:sp>
      <p:sp>
        <p:nvSpPr>
          <p:cNvPr id="11" name="Platshållare för bildnummer 5">
            <a:extLst>
              <a:ext uri="{FF2B5EF4-FFF2-40B4-BE49-F238E27FC236}">
                <a16:creationId xmlns:a16="http://schemas.microsoft.com/office/drawing/2014/main" id="{22B326AC-2F1F-4FDE-AC27-4069C691BEF9}"/>
              </a:ext>
            </a:extLst>
          </p:cNvPr>
          <p:cNvSpPr>
            <a:spLocks noGrp="1"/>
          </p:cNvSpPr>
          <p:nvPr>
            <p:ph type="sldNum" sz="quarter" idx="12"/>
          </p:nvPr>
        </p:nvSpPr>
        <p:spPr>
          <a:xfrm>
            <a:off x="9113838" y="6356350"/>
            <a:ext cx="2743200" cy="365125"/>
          </a:xfrm>
          <a:prstGeom prst="rect">
            <a:avLst/>
          </a:prstGeom>
        </p:spPr>
        <p:txBody>
          <a:bodyPr/>
          <a:lstStyle>
            <a:lvl1pPr>
              <a:defRPr sz="1200">
                <a:solidFill>
                  <a:srgbClr val="595959"/>
                </a:solidFill>
              </a:defRPr>
            </a:lvl1pPr>
          </a:lstStyle>
          <a:p>
            <a:fld id="{E541A8F5-7967-4FE2-B860-894CD6FB1340}" type="slidenum">
              <a:rPr lang="sv-SE" smtClean="0"/>
              <a:pPr/>
              <a:t>‹#›</a:t>
            </a:fld>
            <a:endParaRPr lang="sv-SE" dirty="0"/>
          </a:p>
        </p:txBody>
      </p:sp>
    </p:spTree>
    <p:extLst>
      <p:ext uri="{BB962C8B-B14F-4D97-AF65-F5344CB8AC3E}">
        <p14:creationId xmlns:p14="http://schemas.microsoft.com/office/powerpoint/2010/main" val="2044463230"/>
      </p:ext>
    </p:extLst>
  </p:cSld>
  <p:clrMapOvr>
    <a:masterClrMapping/>
  </p:clrMapOvr>
  <p:extLst mod="1">
    <p:ext uri="{DCECCB84-F9BA-43D5-87BE-67443E8EF086}">
      <p15:sldGuideLst xmlns:p15="http://schemas.microsoft.com/office/powerpoint/2012/main">
        <p15:guide id="1" pos="7197">
          <p15:clr>
            <a:srgbClr val="FBAE40"/>
          </p15:clr>
        </p15:guide>
        <p15:guide id="2" orient="horz" pos="3226">
          <p15:clr>
            <a:srgbClr val="FBAE40"/>
          </p15:clr>
        </p15:guide>
        <p15:guide id="3"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m med logo">
    <p:spTree>
      <p:nvGrpSpPr>
        <p:cNvPr id="1" name=""/>
        <p:cNvGrpSpPr/>
        <p:nvPr/>
      </p:nvGrpSpPr>
      <p:grpSpPr>
        <a:xfrm>
          <a:off x="0" y="0"/>
          <a:ext cx="0" cy="0"/>
          <a:chOff x="0" y="0"/>
          <a:chExt cx="0" cy="0"/>
        </a:xfrm>
      </p:grpSpPr>
      <p:sp>
        <p:nvSpPr>
          <p:cNvPr id="7" name="Platshållare för datum 3">
            <a:extLst>
              <a:ext uri="{FF2B5EF4-FFF2-40B4-BE49-F238E27FC236}">
                <a16:creationId xmlns:a16="http://schemas.microsoft.com/office/drawing/2014/main" id="{679C56E7-82AB-4922-ACC6-DB93CF3145EE}"/>
              </a:ext>
            </a:extLst>
          </p:cNvPr>
          <p:cNvSpPr>
            <a:spLocks noGrp="1"/>
          </p:cNvSpPr>
          <p:nvPr>
            <p:ph type="dt" sz="half" idx="10"/>
          </p:nvPr>
        </p:nvSpPr>
        <p:spPr>
          <a:xfrm>
            <a:off x="838200" y="6356350"/>
            <a:ext cx="2743200" cy="365125"/>
          </a:xfrm>
          <a:prstGeom prst="rect">
            <a:avLst/>
          </a:prstGeom>
        </p:spPr>
        <p:txBody>
          <a:bodyPr/>
          <a:lstStyle>
            <a:lvl1pPr>
              <a:defRPr sz="1200">
                <a:solidFill>
                  <a:srgbClr val="595959"/>
                </a:solidFill>
              </a:defRPr>
            </a:lvl1pPr>
          </a:lstStyle>
          <a:p>
            <a:r>
              <a:rPr lang="sv-SE" smtClean="0"/>
              <a:t>2020-11-30</a:t>
            </a:r>
            <a:endParaRPr lang="sv-SE" dirty="0"/>
          </a:p>
        </p:txBody>
      </p:sp>
      <p:sp>
        <p:nvSpPr>
          <p:cNvPr id="8" name="Platshållare för sidfot 4">
            <a:extLst>
              <a:ext uri="{FF2B5EF4-FFF2-40B4-BE49-F238E27FC236}">
                <a16:creationId xmlns:a16="http://schemas.microsoft.com/office/drawing/2014/main" id="{8C20DEBF-CD8E-4DFC-8ED1-4A480A31CF06}"/>
              </a:ext>
            </a:extLst>
          </p:cNvPr>
          <p:cNvSpPr>
            <a:spLocks noGrp="1"/>
          </p:cNvSpPr>
          <p:nvPr>
            <p:ph type="ftr" sz="quarter" idx="11"/>
          </p:nvPr>
        </p:nvSpPr>
        <p:spPr>
          <a:xfrm>
            <a:off x="4038600" y="6356350"/>
            <a:ext cx="4114800" cy="365125"/>
          </a:xfrm>
          <a:prstGeom prst="rect">
            <a:avLst/>
          </a:prstGeom>
        </p:spPr>
        <p:txBody>
          <a:bodyPr/>
          <a:lstStyle>
            <a:lvl1pPr>
              <a:defRPr sz="1200">
                <a:solidFill>
                  <a:srgbClr val="595959"/>
                </a:solidFill>
              </a:defRPr>
            </a:lvl1pPr>
          </a:lstStyle>
          <a:p>
            <a:endParaRPr lang="sv-SE" dirty="0"/>
          </a:p>
        </p:txBody>
      </p:sp>
      <p:sp>
        <p:nvSpPr>
          <p:cNvPr id="9" name="Platshållare för bildnummer 5">
            <a:extLst>
              <a:ext uri="{FF2B5EF4-FFF2-40B4-BE49-F238E27FC236}">
                <a16:creationId xmlns:a16="http://schemas.microsoft.com/office/drawing/2014/main" id="{BBBD4592-25F7-42EF-BAA4-1FB9A19B4539}"/>
              </a:ext>
            </a:extLst>
          </p:cNvPr>
          <p:cNvSpPr>
            <a:spLocks noGrp="1"/>
          </p:cNvSpPr>
          <p:nvPr>
            <p:ph type="sldNum" sz="quarter" idx="12"/>
          </p:nvPr>
        </p:nvSpPr>
        <p:spPr>
          <a:xfrm>
            <a:off x="9113838" y="6356350"/>
            <a:ext cx="2743200" cy="365125"/>
          </a:xfrm>
          <a:prstGeom prst="rect">
            <a:avLst/>
          </a:prstGeom>
        </p:spPr>
        <p:txBody>
          <a:bodyPr/>
          <a:lstStyle>
            <a:lvl1pPr>
              <a:defRPr sz="1200">
                <a:solidFill>
                  <a:srgbClr val="595959"/>
                </a:solidFill>
              </a:defRPr>
            </a:lvl1pPr>
          </a:lstStyle>
          <a:p>
            <a:fld id="{E541A8F5-7967-4FE2-B860-894CD6FB1340}" type="slidenum">
              <a:rPr lang="sv-SE" smtClean="0"/>
              <a:pPr/>
              <a:t>‹#›</a:t>
            </a:fld>
            <a:endParaRPr lang="sv-SE" dirty="0"/>
          </a:p>
        </p:txBody>
      </p:sp>
    </p:spTree>
    <p:extLst>
      <p:ext uri="{BB962C8B-B14F-4D97-AF65-F5344CB8AC3E}">
        <p14:creationId xmlns:p14="http://schemas.microsoft.com/office/powerpoint/2010/main" val="3052154329"/>
      </p:ext>
    </p:extLst>
  </p:cSld>
  <p:clrMapOvr>
    <a:masterClrMapping/>
  </p:clrMapOvr>
  <p:extLst mod="1">
    <p:ext uri="{DCECCB84-F9BA-43D5-87BE-67443E8EF086}">
      <p15:sldGuideLst xmlns:p15="http://schemas.microsoft.com/office/powerpoint/2012/main">
        <p15:guide id="1" pos="746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Tom utan logo">
    <p:spTree>
      <p:nvGrpSpPr>
        <p:cNvPr id="1" name=""/>
        <p:cNvGrpSpPr/>
        <p:nvPr/>
      </p:nvGrpSpPr>
      <p:grpSpPr>
        <a:xfrm>
          <a:off x="0" y="0"/>
          <a:ext cx="0" cy="0"/>
          <a:chOff x="0" y="0"/>
          <a:chExt cx="0" cy="0"/>
        </a:xfrm>
      </p:grpSpPr>
      <p:sp>
        <p:nvSpPr>
          <p:cNvPr id="6" name="Platshållare för datum 3">
            <a:extLst>
              <a:ext uri="{FF2B5EF4-FFF2-40B4-BE49-F238E27FC236}">
                <a16:creationId xmlns:a16="http://schemas.microsoft.com/office/drawing/2014/main" id="{EBB1C809-7BC7-4DD5-902D-A413C7EC511D}"/>
              </a:ext>
            </a:extLst>
          </p:cNvPr>
          <p:cNvSpPr>
            <a:spLocks noGrp="1"/>
          </p:cNvSpPr>
          <p:nvPr>
            <p:ph type="dt" sz="half" idx="10"/>
          </p:nvPr>
        </p:nvSpPr>
        <p:spPr>
          <a:xfrm>
            <a:off x="838200" y="6356350"/>
            <a:ext cx="2743200" cy="365125"/>
          </a:xfrm>
          <a:prstGeom prst="rect">
            <a:avLst/>
          </a:prstGeom>
        </p:spPr>
        <p:txBody>
          <a:bodyPr/>
          <a:lstStyle>
            <a:lvl1pPr>
              <a:defRPr sz="1200">
                <a:solidFill>
                  <a:srgbClr val="595959"/>
                </a:solidFill>
              </a:defRPr>
            </a:lvl1pPr>
          </a:lstStyle>
          <a:p>
            <a:r>
              <a:rPr lang="sv-SE" smtClean="0"/>
              <a:t>2020-11-30</a:t>
            </a:r>
            <a:endParaRPr lang="sv-SE" dirty="0"/>
          </a:p>
        </p:txBody>
      </p:sp>
      <p:sp>
        <p:nvSpPr>
          <p:cNvPr id="7" name="Platshållare för sidfot 4">
            <a:extLst>
              <a:ext uri="{FF2B5EF4-FFF2-40B4-BE49-F238E27FC236}">
                <a16:creationId xmlns:a16="http://schemas.microsoft.com/office/drawing/2014/main" id="{DD7E4D14-E82D-4B30-B778-1DE4860E5723}"/>
              </a:ext>
            </a:extLst>
          </p:cNvPr>
          <p:cNvSpPr>
            <a:spLocks noGrp="1"/>
          </p:cNvSpPr>
          <p:nvPr>
            <p:ph type="ftr" sz="quarter" idx="11"/>
          </p:nvPr>
        </p:nvSpPr>
        <p:spPr>
          <a:xfrm>
            <a:off x="4038600" y="6356350"/>
            <a:ext cx="4114800" cy="365125"/>
          </a:xfrm>
          <a:prstGeom prst="rect">
            <a:avLst/>
          </a:prstGeom>
        </p:spPr>
        <p:txBody>
          <a:bodyPr/>
          <a:lstStyle>
            <a:lvl1pPr>
              <a:defRPr sz="1200">
                <a:solidFill>
                  <a:srgbClr val="595959"/>
                </a:solidFill>
              </a:defRPr>
            </a:lvl1pPr>
          </a:lstStyle>
          <a:p>
            <a:endParaRPr lang="sv-SE" dirty="0"/>
          </a:p>
        </p:txBody>
      </p:sp>
      <p:sp>
        <p:nvSpPr>
          <p:cNvPr id="8" name="Platshållare för bildnummer 5">
            <a:extLst>
              <a:ext uri="{FF2B5EF4-FFF2-40B4-BE49-F238E27FC236}">
                <a16:creationId xmlns:a16="http://schemas.microsoft.com/office/drawing/2014/main" id="{9CF6A344-490D-4851-AB58-772C75ECEE22}"/>
              </a:ext>
            </a:extLst>
          </p:cNvPr>
          <p:cNvSpPr>
            <a:spLocks noGrp="1"/>
          </p:cNvSpPr>
          <p:nvPr>
            <p:ph type="sldNum" sz="quarter" idx="12"/>
          </p:nvPr>
        </p:nvSpPr>
        <p:spPr>
          <a:xfrm>
            <a:off x="9113838" y="6356350"/>
            <a:ext cx="2743200" cy="365125"/>
          </a:xfrm>
          <a:prstGeom prst="rect">
            <a:avLst/>
          </a:prstGeom>
        </p:spPr>
        <p:txBody>
          <a:bodyPr/>
          <a:lstStyle>
            <a:lvl1pPr>
              <a:defRPr sz="1200">
                <a:solidFill>
                  <a:srgbClr val="595959"/>
                </a:solidFill>
              </a:defRPr>
            </a:lvl1pPr>
          </a:lstStyle>
          <a:p>
            <a:fld id="{E541A8F5-7967-4FE2-B860-894CD6FB1340}" type="slidenum">
              <a:rPr lang="sv-SE" smtClean="0"/>
              <a:pPr/>
              <a:t>‹#›</a:t>
            </a:fld>
            <a:endParaRPr lang="sv-SE" dirty="0"/>
          </a:p>
        </p:txBody>
      </p:sp>
    </p:spTree>
    <p:extLst>
      <p:ext uri="{BB962C8B-B14F-4D97-AF65-F5344CB8AC3E}">
        <p14:creationId xmlns:p14="http://schemas.microsoft.com/office/powerpoint/2010/main" val="25482735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kgrund, rubrik, ingress">
    <p:bg>
      <p:bgPr>
        <a:solidFill>
          <a:schemeClr val="accent5"/>
        </a:solidFill>
        <a:effectLst/>
      </p:bgPr>
    </p:bg>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A62368BA-F2AF-4679-8EB5-2DE0647DF20D}"/>
              </a:ext>
            </a:extLst>
          </p:cNvPr>
          <p:cNvSpPr>
            <a:spLocks noGrp="1"/>
          </p:cNvSpPr>
          <p:nvPr>
            <p:ph type="ctrTitle" hasCustomPrompt="1"/>
          </p:nvPr>
        </p:nvSpPr>
        <p:spPr>
          <a:xfrm>
            <a:off x="839787" y="1089024"/>
            <a:ext cx="9988551" cy="862721"/>
          </a:xfrm>
          <a:prstGeom prst="rect">
            <a:avLst/>
          </a:prstGeom>
        </p:spPr>
        <p:txBody>
          <a:bodyPr anchor="t" anchorCtr="0">
            <a:normAutofit/>
          </a:bodyPr>
          <a:lstStyle>
            <a:lvl1pPr marL="0" indent="0" algn="l">
              <a:lnSpc>
                <a:spcPct val="90000"/>
              </a:lnSpc>
              <a:defRPr sz="5400" b="1" baseline="0">
                <a:solidFill>
                  <a:schemeClr val="bg1"/>
                </a:solidFill>
              </a:defRPr>
            </a:lvl1pPr>
          </a:lstStyle>
          <a:p>
            <a:r>
              <a:rPr lang="sv-SE" dirty="0"/>
              <a:t>Skriv titel här</a:t>
            </a:r>
          </a:p>
        </p:txBody>
      </p:sp>
      <p:sp>
        <p:nvSpPr>
          <p:cNvPr id="4" name="Platshållare för text 2">
            <a:extLst>
              <a:ext uri="{FF2B5EF4-FFF2-40B4-BE49-F238E27FC236}">
                <a16:creationId xmlns:a16="http://schemas.microsoft.com/office/drawing/2014/main" id="{A17F7B32-AC9B-4804-9856-1FFA57AE6603}"/>
              </a:ext>
            </a:extLst>
          </p:cNvPr>
          <p:cNvSpPr>
            <a:spLocks noGrp="1"/>
          </p:cNvSpPr>
          <p:nvPr>
            <p:ph type="body" sz="quarter" idx="10" hasCustomPrompt="1"/>
          </p:nvPr>
        </p:nvSpPr>
        <p:spPr>
          <a:xfrm>
            <a:off x="839788" y="1951745"/>
            <a:ext cx="9988550" cy="545566"/>
          </a:xfrm>
          <a:prstGeom prst="rect">
            <a:avLst/>
          </a:prstGeom>
        </p:spPr>
        <p:txBody>
          <a:bodyPr/>
          <a:lstStyle>
            <a:lvl1pPr marL="0" indent="0">
              <a:buNone/>
              <a:defRPr sz="3000" b="1">
                <a:solidFill>
                  <a:schemeClr val="bg1"/>
                </a:solidFill>
                <a:latin typeface="Georgia" panose="02040502050405020303" pitchFamily="18" charset="0"/>
                <a:cs typeface="Arial" panose="020B0604020202020204" pitchFamily="34" charset="0"/>
              </a:defRPr>
            </a:lvl1pPr>
          </a:lstStyle>
          <a:p>
            <a:pPr lvl="0"/>
            <a:r>
              <a:rPr lang="sv-SE" dirty="0"/>
              <a:t>– skriv undertitel här</a:t>
            </a:r>
          </a:p>
        </p:txBody>
      </p:sp>
      <p:sp>
        <p:nvSpPr>
          <p:cNvPr id="7" name="Platshållare för text 5">
            <a:extLst>
              <a:ext uri="{FF2B5EF4-FFF2-40B4-BE49-F238E27FC236}">
                <a16:creationId xmlns:a16="http://schemas.microsoft.com/office/drawing/2014/main" id="{784D8C65-4190-234E-82D4-DFE1B760AE29}"/>
              </a:ext>
            </a:extLst>
          </p:cNvPr>
          <p:cNvSpPr>
            <a:spLocks noGrp="1"/>
          </p:cNvSpPr>
          <p:nvPr>
            <p:ph type="body" sz="quarter" idx="12" hasCustomPrompt="1"/>
          </p:nvPr>
        </p:nvSpPr>
        <p:spPr>
          <a:xfrm>
            <a:off x="839787" y="6375986"/>
            <a:ext cx="4410075" cy="345490"/>
          </a:xfrm>
          <a:prstGeom prst="rect">
            <a:avLst/>
          </a:prstGeom>
        </p:spPr>
        <p:txBody>
          <a:bodyPr/>
          <a:lstStyle>
            <a:lvl1pPr marL="0" indent="0">
              <a:buNone/>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sv-SE" dirty="0"/>
              <a:t>Förnamn Efternamn</a:t>
            </a:r>
          </a:p>
        </p:txBody>
      </p:sp>
    </p:spTree>
    <p:extLst>
      <p:ext uri="{BB962C8B-B14F-4D97-AF65-F5344CB8AC3E}">
        <p14:creationId xmlns:p14="http://schemas.microsoft.com/office/powerpoint/2010/main" val="1369516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ild (förvald eller egen), rubrik, ingress">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F6974C00-3486-4CDA-96CC-FA93F7C5478C}"/>
              </a:ext>
            </a:extLst>
          </p:cNvPr>
          <p:cNvSpPr>
            <a:spLocks noGrp="1"/>
          </p:cNvSpPr>
          <p:nvPr>
            <p:ph type="pic" sz="quarter" idx="13" hasCustomPrompt="1"/>
          </p:nvPr>
        </p:nvSpPr>
        <p:spPr>
          <a:xfrm>
            <a:off x="0" y="0"/>
            <a:ext cx="12192000" cy="6858000"/>
          </a:xfrm>
          <a:prstGeom prst="rect">
            <a:avLst/>
          </a:prstGeom>
        </p:spPr>
        <p:txBody>
          <a:bodyPr/>
          <a:lstStyle>
            <a:lvl1pPr marL="0" indent="0" algn="ctr">
              <a:buNone/>
              <a:defRPr sz="1400">
                <a:solidFill>
                  <a:schemeClr val="bg1"/>
                </a:solidFill>
                <a:latin typeface="Arial" panose="020B0604020202020204" pitchFamily="34" charset="0"/>
                <a:cs typeface="Arial" panose="020B0604020202020204" pitchFamily="34" charset="0"/>
              </a:defRPr>
            </a:lvl1pPr>
          </a:lstStyle>
          <a:p>
            <a:r>
              <a:rPr lang="sv-SE" dirty="0"/>
              <a:t>Lägg till egen bakgrundsbild genom att klicka på bildikonen</a:t>
            </a:r>
          </a:p>
        </p:txBody>
      </p:sp>
      <p:sp>
        <p:nvSpPr>
          <p:cNvPr id="8" name="Rubrik 1">
            <a:extLst>
              <a:ext uri="{FF2B5EF4-FFF2-40B4-BE49-F238E27FC236}">
                <a16:creationId xmlns:a16="http://schemas.microsoft.com/office/drawing/2014/main" id="{0D9A425F-F29C-4DEF-BF12-253AB7949C16}"/>
              </a:ext>
            </a:extLst>
          </p:cNvPr>
          <p:cNvSpPr>
            <a:spLocks noGrp="1"/>
          </p:cNvSpPr>
          <p:nvPr>
            <p:ph type="ctrTitle" hasCustomPrompt="1"/>
          </p:nvPr>
        </p:nvSpPr>
        <p:spPr>
          <a:xfrm>
            <a:off x="839787" y="1089024"/>
            <a:ext cx="9988551" cy="862721"/>
          </a:xfrm>
          <a:prstGeom prst="rect">
            <a:avLst/>
          </a:prstGeom>
        </p:spPr>
        <p:txBody>
          <a:bodyPr anchor="t" anchorCtr="0">
            <a:normAutofit/>
          </a:bodyPr>
          <a:lstStyle>
            <a:lvl1pPr marL="0" indent="0" algn="l">
              <a:lnSpc>
                <a:spcPct val="90000"/>
              </a:lnSpc>
              <a:defRPr sz="5400" b="1" baseline="0">
                <a:solidFill>
                  <a:schemeClr val="bg1"/>
                </a:solidFill>
              </a:defRPr>
            </a:lvl1pPr>
          </a:lstStyle>
          <a:p>
            <a:r>
              <a:rPr lang="sv-SE" dirty="0"/>
              <a:t>Skriv titel här</a:t>
            </a:r>
          </a:p>
        </p:txBody>
      </p:sp>
      <p:sp>
        <p:nvSpPr>
          <p:cNvPr id="9" name="Platshållare för text 2">
            <a:extLst>
              <a:ext uri="{FF2B5EF4-FFF2-40B4-BE49-F238E27FC236}">
                <a16:creationId xmlns:a16="http://schemas.microsoft.com/office/drawing/2014/main" id="{47976395-2A14-4EC3-A6D5-BBF86F715F3F}"/>
              </a:ext>
            </a:extLst>
          </p:cNvPr>
          <p:cNvSpPr>
            <a:spLocks noGrp="1"/>
          </p:cNvSpPr>
          <p:nvPr>
            <p:ph type="body" sz="quarter" idx="10" hasCustomPrompt="1"/>
          </p:nvPr>
        </p:nvSpPr>
        <p:spPr>
          <a:xfrm>
            <a:off x="839788" y="1951745"/>
            <a:ext cx="9988550" cy="545566"/>
          </a:xfrm>
          <a:prstGeom prst="rect">
            <a:avLst/>
          </a:prstGeom>
        </p:spPr>
        <p:txBody>
          <a:bodyPr/>
          <a:lstStyle>
            <a:lvl1pPr marL="0" indent="0">
              <a:buNone/>
              <a:defRPr sz="3000" b="1">
                <a:solidFill>
                  <a:schemeClr val="bg1"/>
                </a:solidFill>
                <a:latin typeface="Georgia" panose="02040502050405020303" pitchFamily="18" charset="0"/>
                <a:cs typeface="Arial" panose="020B0604020202020204" pitchFamily="34" charset="0"/>
              </a:defRPr>
            </a:lvl1pPr>
          </a:lstStyle>
          <a:p>
            <a:pPr lvl="0"/>
            <a:r>
              <a:rPr lang="sv-SE" dirty="0"/>
              <a:t>– skriv undertitel här</a:t>
            </a:r>
          </a:p>
        </p:txBody>
      </p:sp>
      <p:sp>
        <p:nvSpPr>
          <p:cNvPr id="7" name="Platshållare för text 5">
            <a:extLst>
              <a:ext uri="{FF2B5EF4-FFF2-40B4-BE49-F238E27FC236}">
                <a16:creationId xmlns:a16="http://schemas.microsoft.com/office/drawing/2014/main" id="{CEF1FE1C-AAD0-694F-9254-7FA922E6C43C}"/>
              </a:ext>
            </a:extLst>
          </p:cNvPr>
          <p:cNvSpPr>
            <a:spLocks noGrp="1"/>
          </p:cNvSpPr>
          <p:nvPr>
            <p:ph type="body" sz="quarter" idx="12" hasCustomPrompt="1"/>
          </p:nvPr>
        </p:nvSpPr>
        <p:spPr>
          <a:xfrm>
            <a:off x="839787" y="6375986"/>
            <a:ext cx="4410075" cy="345490"/>
          </a:xfrm>
          <a:prstGeom prst="rect">
            <a:avLst/>
          </a:prstGeom>
        </p:spPr>
        <p:txBody>
          <a:bodyPr/>
          <a:lstStyle>
            <a:lvl1pPr marL="0" indent="0">
              <a:buNone/>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sv-SE" dirty="0"/>
              <a:t>Förnamn Efternamn</a:t>
            </a:r>
          </a:p>
        </p:txBody>
      </p:sp>
    </p:spTree>
    <p:extLst>
      <p:ext uri="{BB962C8B-B14F-4D97-AF65-F5344CB8AC3E}">
        <p14:creationId xmlns:p14="http://schemas.microsoft.com/office/powerpoint/2010/main" val="25834268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ld (förvald eller egen), rubrik, ingress">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F6974C00-3486-4CDA-96CC-FA93F7C5478C}"/>
              </a:ext>
            </a:extLst>
          </p:cNvPr>
          <p:cNvSpPr>
            <a:spLocks noGrp="1"/>
          </p:cNvSpPr>
          <p:nvPr>
            <p:ph type="pic" sz="quarter" idx="13" hasCustomPrompt="1"/>
          </p:nvPr>
        </p:nvSpPr>
        <p:spPr>
          <a:xfrm>
            <a:off x="0" y="0"/>
            <a:ext cx="12192000" cy="6858000"/>
          </a:xfrm>
          <a:prstGeom prst="rect">
            <a:avLst/>
          </a:prstGeom>
        </p:spPr>
        <p:txBody>
          <a:bodyPr/>
          <a:lstStyle>
            <a:lvl1pPr marL="0" indent="0" algn="ctr">
              <a:buNone/>
              <a:defRPr sz="1400">
                <a:solidFill>
                  <a:schemeClr val="bg1"/>
                </a:solidFill>
                <a:latin typeface="Arial" panose="020B0604020202020204" pitchFamily="34" charset="0"/>
                <a:cs typeface="Arial" panose="020B0604020202020204" pitchFamily="34" charset="0"/>
              </a:defRPr>
            </a:lvl1pPr>
          </a:lstStyle>
          <a:p>
            <a:r>
              <a:rPr lang="sv-SE" dirty="0"/>
              <a:t>Lägg till egen bakgrundsbild genom att klicka på bildikonen</a:t>
            </a:r>
          </a:p>
        </p:txBody>
      </p:sp>
      <p:sp>
        <p:nvSpPr>
          <p:cNvPr id="8" name="Rubrik 1">
            <a:extLst>
              <a:ext uri="{FF2B5EF4-FFF2-40B4-BE49-F238E27FC236}">
                <a16:creationId xmlns:a16="http://schemas.microsoft.com/office/drawing/2014/main" id="{0D9A425F-F29C-4DEF-BF12-253AB7949C16}"/>
              </a:ext>
            </a:extLst>
          </p:cNvPr>
          <p:cNvSpPr>
            <a:spLocks noGrp="1"/>
          </p:cNvSpPr>
          <p:nvPr>
            <p:ph type="ctrTitle" hasCustomPrompt="1"/>
          </p:nvPr>
        </p:nvSpPr>
        <p:spPr>
          <a:xfrm>
            <a:off x="839787" y="1089024"/>
            <a:ext cx="9988551" cy="862721"/>
          </a:xfrm>
          <a:prstGeom prst="rect">
            <a:avLst/>
          </a:prstGeom>
        </p:spPr>
        <p:txBody>
          <a:bodyPr anchor="t" anchorCtr="0">
            <a:normAutofit/>
          </a:bodyPr>
          <a:lstStyle>
            <a:lvl1pPr marL="0" indent="0" algn="l">
              <a:lnSpc>
                <a:spcPct val="90000"/>
              </a:lnSpc>
              <a:defRPr sz="5400" b="1" baseline="0">
                <a:solidFill>
                  <a:schemeClr val="bg1"/>
                </a:solidFill>
              </a:defRPr>
            </a:lvl1pPr>
          </a:lstStyle>
          <a:p>
            <a:r>
              <a:rPr lang="sv-SE" dirty="0"/>
              <a:t>Skriv titel här</a:t>
            </a:r>
          </a:p>
        </p:txBody>
      </p:sp>
      <p:sp>
        <p:nvSpPr>
          <p:cNvPr id="9" name="Platshållare för text 2">
            <a:extLst>
              <a:ext uri="{FF2B5EF4-FFF2-40B4-BE49-F238E27FC236}">
                <a16:creationId xmlns:a16="http://schemas.microsoft.com/office/drawing/2014/main" id="{47976395-2A14-4EC3-A6D5-BBF86F715F3F}"/>
              </a:ext>
            </a:extLst>
          </p:cNvPr>
          <p:cNvSpPr>
            <a:spLocks noGrp="1"/>
          </p:cNvSpPr>
          <p:nvPr>
            <p:ph type="body" sz="quarter" idx="10" hasCustomPrompt="1"/>
          </p:nvPr>
        </p:nvSpPr>
        <p:spPr>
          <a:xfrm>
            <a:off x="839788" y="1951745"/>
            <a:ext cx="9988550" cy="545566"/>
          </a:xfrm>
          <a:prstGeom prst="rect">
            <a:avLst/>
          </a:prstGeom>
        </p:spPr>
        <p:txBody>
          <a:bodyPr/>
          <a:lstStyle>
            <a:lvl1pPr marL="0" indent="0">
              <a:buNone/>
              <a:defRPr sz="3000" b="1">
                <a:solidFill>
                  <a:schemeClr val="bg1"/>
                </a:solidFill>
                <a:latin typeface="Georgia" panose="02040502050405020303" pitchFamily="18" charset="0"/>
                <a:cs typeface="Arial" panose="020B0604020202020204" pitchFamily="34" charset="0"/>
              </a:defRPr>
            </a:lvl1pPr>
          </a:lstStyle>
          <a:p>
            <a:pPr lvl="0"/>
            <a:r>
              <a:rPr lang="sv-SE" dirty="0"/>
              <a:t>– skriv undertitel här</a:t>
            </a:r>
          </a:p>
        </p:txBody>
      </p:sp>
      <p:sp>
        <p:nvSpPr>
          <p:cNvPr id="7" name="Platshållare för text 5">
            <a:extLst>
              <a:ext uri="{FF2B5EF4-FFF2-40B4-BE49-F238E27FC236}">
                <a16:creationId xmlns:a16="http://schemas.microsoft.com/office/drawing/2014/main" id="{CD244E68-DEF3-D64A-BD1C-D8D05E94F2A3}"/>
              </a:ext>
            </a:extLst>
          </p:cNvPr>
          <p:cNvSpPr>
            <a:spLocks noGrp="1"/>
          </p:cNvSpPr>
          <p:nvPr>
            <p:ph type="body" sz="quarter" idx="12" hasCustomPrompt="1"/>
          </p:nvPr>
        </p:nvSpPr>
        <p:spPr>
          <a:xfrm>
            <a:off x="839787" y="6375986"/>
            <a:ext cx="4410075" cy="345490"/>
          </a:xfrm>
          <a:prstGeom prst="rect">
            <a:avLst/>
          </a:prstGeom>
        </p:spPr>
        <p:txBody>
          <a:bodyPr/>
          <a:lstStyle>
            <a:lvl1pPr marL="0" indent="0">
              <a:buNone/>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sv-SE" dirty="0"/>
              <a:t>Förnamn Efternamn</a:t>
            </a:r>
          </a:p>
        </p:txBody>
      </p:sp>
    </p:spTree>
    <p:extLst>
      <p:ext uri="{BB962C8B-B14F-4D97-AF65-F5344CB8AC3E}">
        <p14:creationId xmlns:p14="http://schemas.microsoft.com/office/powerpoint/2010/main" val="13483373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ubrik,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F5936E-910E-4353-B061-553450E57C4A}"/>
              </a:ext>
            </a:extLst>
          </p:cNvPr>
          <p:cNvSpPr>
            <a:spLocks noGrp="1"/>
          </p:cNvSpPr>
          <p:nvPr>
            <p:ph type="title" hasCustomPrompt="1"/>
          </p:nvPr>
        </p:nvSpPr>
        <p:spPr>
          <a:xfrm>
            <a:off x="838200" y="736601"/>
            <a:ext cx="10589820" cy="777874"/>
          </a:xfrm>
          <a:prstGeom prst="rect">
            <a:avLst/>
          </a:prstGeom>
        </p:spPr>
        <p:txBody>
          <a:bodyPr anchor="t" anchorCtr="0">
            <a:noAutofit/>
          </a:bodyPr>
          <a:lstStyle>
            <a:lvl1pPr>
              <a:defRPr sz="4000" b="1" baseline="0">
                <a:solidFill>
                  <a:schemeClr val="accent5"/>
                </a:solidFill>
              </a:defRPr>
            </a:lvl1pPr>
          </a:lstStyle>
          <a:p>
            <a:r>
              <a:rPr lang="sv-SE" dirty="0"/>
              <a:t>Skriv rubrik här med plats för en rad</a:t>
            </a:r>
          </a:p>
        </p:txBody>
      </p:sp>
      <p:sp>
        <p:nvSpPr>
          <p:cNvPr id="4" name="Platshållare för datum 3">
            <a:extLst>
              <a:ext uri="{FF2B5EF4-FFF2-40B4-BE49-F238E27FC236}">
                <a16:creationId xmlns:a16="http://schemas.microsoft.com/office/drawing/2014/main" id="{61F42423-2891-47C8-B9E0-E1BF65C4D632}"/>
              </a:ext>
            </a:extLst>
          </p:cNvPr>
          <p:cNvSpPr>
            <a:spLocks noGrp="1"/>
          </p:cNvSpPr>
          <p:nvPr>
            <p:ph type="dt" sz="half" idx="10"/>
          </p:nvPr>
        </p:nvSpPr>
        <p:spPr>
          <a:xfrm>
            <a:off x="838200" y="6356350"/>
            <a:ext cx="2743200" cy="365125"/>
          </a:xfrm>
          <a:prstGeom prst="rect">
            <a:avLst/>
          </a:prstGeom>
        </p:spPr>
        <p:txBody>
          <a:bodyPr/>
          <a:lstStyle>
            <a:lvl1pPr>
              <a:defRPr sz="1200">
                <a:solidFill>
                  <a:srgbClr val="595959"/>
                </a:solidFill>
              </a:defRPr>
            </a:lvl1pPr>
          </a:lstStyle>
          <a:p>
            <a:r>
              <a:rPr lang="sv-SE" smtClean="0"/>
              <a:t>2020-11-30</a:t>
            </a:r>
            <a:endParaRPr lang="sv-SE" dirty="0"/>
          </a:p>
        </p:txBody>
      </p:sp>
      <p:sp>
        <p:nvSpPr>
          <p:cNvPr id="5" name="Platshållare för sidfot 4">
            <a:extLst>
              <a:ext uri="{FF2B5EF4-FFF2-40B4-BE49-F238E27FC236}">
                <a16:creationId xmlns:a16="http://schemas.microsoft.com/office/drawing/2014/main" id="{C4C7C74A-82E9-4E08-B581-C47742DCE6F0}"/>
              </a:ext>
            </a:extLst>
          </p:cNvPr>
          <p:cNvSpPr>
            <a:spLocks noGrp="1"/>
          </p:cNvSpPr>
          <p:nvPr>
            <p:ph type="ftr" sz="quarter" idx="11"/>
          </p:nvPr>
        </p:nvSpPr>
        <p:spPr>
          <a:xfrm>
            <a:off x="4038600" y="6356350"/>
            <a:ext cx="4114800" cy="365125"/>
          </a:xfrm>
          <a:prstGeom prst="rect">
            <a:avLst/>
          </a:prstGeom>
        </p:spPr>
        <p:txBody>
          <a:bodyPr/>
          <a:lstStyle>
            <a:lvl1pPr>
              <a:defRPr sz="1200">
                <a:solidFill>
                  <a:srgbClr val="595959"/>
                </a:solidFill>
              </a:defRPr>
            </a:lvl1pPr>
          </a:lstStyle>
          <a:p>
            <a:endParaRPr lang="sv-SE" dirty="0"/>
          </a:p>
        </p:txBody>
      </p:sp>
      <p:sp>
        <p:nvSpPr>
          <p:cNvPr id="6" name="Platshållare för bildnummer 5">
            <a:extLst>
              <a:ext uri="{FF2B5EF4-FFF2-40B4-BE49-F238E27FC236}">
                <a16:creationId xmlns:a16="http://schemas.microsoft.com/office/drawing/2014/main" id="{EE3DD935-6933-426E-864F-9C4FC99B08D2}"/>
              </a:ext>
            </a:extLst>
          </p:cNvPr>
          <p:cNvSpPr>
            <a:spLocks noGrp="1"/>
          </p:cNvSpPr>
          <p:nvPr>
            <p:ph type="sldNum" sz="quarter" idx="12"/>
          </p:nvPr>
        </p:nvSpPr>
        <p:spPr>
          <a:xfrm>
            <a:off x="9113838" y="6356350"/>
            <a:ext cx="2743200" cy="365125"/>
          </a:xfrm>
          <a:prstGeom prst="rect">
            <a:avLst/>
          </a:prstGeom>
        </p:spPr>
        <p:txBody>
          <a:bodyPr/>
          <a:lstStyle>
            <a:lvl1pPr>
              <a:defRPr sz="1200">
                <a:solidFill>
                  <a:srgbClr val="595959"/>
                </a:solidFill>
              </a:defRPr>
            </a:lvl1pPr>
          </a:lstStyle>
          <a:p>
            <a:fld id="{E541A8F5-7967-4FE2-B860-894CD6FB1340}" type="slidenum">
              <a:rPr lang="sv-SE" smtClean="0"/>
              <a:pPr/>
              <a:t>‹#›</a:t>
            </a:fld>
            <a:endParaRPr lang="sv-SE" dirty="0"/>
          </a:p>
        </p:txBody>
      </p:sp>
      <p:sp>
        <p:nvSpPr>
          <p:cNvPr id="22" name="Platshållare för text 21">
            <a:extLst>
              <a:ext uri="{FF2B5EF4-FFF2-40B4-BE49-F238E27FC236}">
                <a16:creationId xmlns:a16="http://schemas.microsoft.com/office/drawing/2014/main" id="{EA193844-F090-4300-9C20-94CE3D66DF13}"/>
              </a:ext>
            </a:extLst>
          </p:cNvPr>
          <p:cNvSpPr>
            <a:spLocks noGrp="1"/>
          </p:cNvSpPr>
          <p:nvPr>
            <p:ph type="body" sz="quarter" idx="13" hasCustomPrompt="1"/>
          </p:nvPr>
        </p:nvSpPr>
        <p:spPr>
          <a:xfrm>
            <a:off x="838200" y="1844675"/>
            <a:ext cx="10589820" cy="4191000"/>
          </a:xfrm>
          <a:prstGeom prst="rect">
            <a:avLst/>
          </a:prstGeom>
        </p:spPr>
        <p:txBody>
          <a:bodyPr/>
          <a:lstStyle>
            <a:lvl1pPr marL="228600" indent="-228600">
              <a:lnSpc>
                <a:spcPts val="2400"/>
              </a:lnSpc>
              <a:spcBef>
                <a:spcPts val="1000"/>
              </a:spcBef>
              <a:buClr>
                <a:schemeClr val="accent6"/>
              </a:buClr>
              <a:buSzPct val="100000"/>
              <a:buFont typeface="Arial" panose="020B0604020202020204" pitchFamily="34" charset="0"/>
              <a:buChar char="•"/>
              <a:defRPr sz="1800"/>
            </a:lvl1pPr>
            <a:lvl2pPr marL="468000" indent="-216000">
              <a:lnSpc>
                <a:spcPts val="2400"/>
              </a:lnSpc>
              <a:spcBef>
                <a:spcPts val="1000"/>
              </a:spcBef>
              <a:buClr>
                <a:schemeClr val="tx1"/>
              </a:buClr>
              <a:buFont typeface="Arial" panose="020B0604020202020204" pitchFamily="34" charset="0"/>
              <a:buChar char="–"/>
              <a:defRPr sz="1800"/>
            </a:lvl2pPr>
            <a:lvl3pPr>
              <a:lnSpc>
                <a:spcPts val="2400"/>
              </a:lnSpc>
              <a:spcBef>
                <a:spcPts val="1000"/>
              </a:spcBef>
              <a:buClr>
                <a:schemeClr val="accent6"/>
              </a:buClr>
              <a:defRPr sz="1800"/>
            </a:lvl3pPr>
            <a:lvl4pPr>
              <a:lnSpc>
                <a:spcPts val="2400"/>
              </a:lnSpc>
              <a:spcBef>
                <a:spcPts val="1000"/>
              </a:spcBef>
              <a:buClr>
                <a:schemeClr val="accent6"/>
              </a:buClr>
              <a:defRPr/>
            </a:lvl4pPr>
            <a:lvl5pPr marL="2057400" indent="-228600">
              <a:lnSpc>
                <a:spcPts val="2400"/>
              </a:lnSpc>
              <a:spcBef>
                <a:spcPts val="1000"/>
              </a:spcBef>
              <a:buClr>
                <a:schemeClr val="accent6"/>
              </a:buClr>
              <a:buFont typeface="Arial" panose="020B0604020202020204" pitchFamily="34" charset="0"/>
              <a:buChar char="•"/>
              <a:defRPr/>
            </a:lvl5pPr>
          </a:lstStyle>
          <a:p>
            <a:pPr lvl="0"/>
            <a:r>
              <a:rPr lang="sv-SE" dirty="0"/>
              <a:t>Skriv punktlista för första nivån här</a:t>
            </a:r>
          </a:p>
          <a:p>
            <a:pPr lvl="1"/>
            <a:r>
              <a:rPr lang="sv-SE" dirty="0"/>
              <a:t>Skriv punktlista för andra nivån här</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69565049"/>
      </p:ext>
    </p:extLst>
  </p:cSld>
  <p:clrMapOvr>
    <a:masterClrMapping/>
  </p:clrMapOvr>
  <p:extLst mod="1">
    <p:ext uri="{DCECCB84-F9BA-43D5-87BE-67443E8EF086}">
      <p15:sldGuideLst xmlns:p15="http://schemas.microsoft.com/office/powerpoint/2012/main">
        <p15:guide id="1" pos="7469">
          <p15:clr>
            <a:srgbClr val="FBAE40"/>
          </p15:clr>
        </p15:guide>
        <p15:guide id="2" orient="horz" pos="116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 text,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F5936E-910E-4353-B061-553450E57C4A}"/>
              </a:ext>
            </a:extLst>
          </p:cNvPr>
          <p:cNvSpPr>
            <a:spLocks noGrp="1"/>
          </p:cNvSpPr>
          <p:nvPr>
            <p:ph type="title" hasCustomPrompt="1"/>
          </p:nvPr>
        </p:nvSpPr>
        <p:spPr>
          <a:xfrm>
            <a:off x="838200" y="736601"/>
            <a:ext cx="10589821" cy="1266822"/>
          </a:xfrm>
          <a:prstGeom prst="rect">
            <a:avLst/>
          </a:prstGeom>
        </p:spPr>
        <p:txBody>
          <a:bodyPr anchor="t" anchorCtr="0">
            <a:noAutofit/>
          </a:bodyPr>
          <a:lstStyle>
            <a:lvl1pPr>
              <a:defRPr sz="4000" b="1">
                <a:solidFill>
                  <a:schemeClr val="accent5"/>
                </a:solidFill>
              </a:defRPr>
            </a:lvl1pPr>
          </a:lstStyle>
          <a:p>
            <a:r>
              <a:rPr lang="sv-SE" dirty="0"/>
              <a:t>Skriv rubrik här</a:t>
            </a:r>
            <a:br>
              <a:rPr lang="sv-SE" dirty="0"/>
            </a:br>
            <a:r>
              <a:rPr lang="sv-SE" dirty="0"/>
              <a:t>med plats för två rader</a:t>
            </a:r>
          </a:p>
        </p:txBody>
      </p:sp>
      <p:sp>
        <p:nvSpPr>
          <p:cNvPr id="10" name="Platshållare för innehåll 9">
            <a:extLst>
              <a:ext uri="{FF2B5EF4-FFF2-40B4-BE49-F238E27FC236}">
                <a16:creationId xmlns:a16="http://schemas.microsoft.com/office/drawing/2014/main" id="{7BA38D83-141C-4C62-A7AC-A12C26C23520}"/>
              </a:ext>
            </a:extLst>
          </p:cNvPr>
          <p:cNvSpPr>
            <a:spLocks noGrp="1"/>
          </p:cNvSpPr>
          <p:nvPr>
            <p:ph sz="quarter" idx="13" hasCustomPrompt="1"/>
          </p:nvPr>
        </p:nvSpPr>
        <p:spPr>
          <a:xfrm>
            <a:off x="838200" y="2095500"/>
            <a:ext cx="10589821" cy="4025900"/>
          </a:xfrm>
          <a:prstGeom prst="rect">
            <a:avLst/>
          </a:prstGeom>
        </p:spPr>
        <p:txBody>
          <a:bodyPr/>
          <a:lstStyle>
            <a:lvl1pPr>
              <a:lnSpc>
                <a:spcPts val="2400"/>
              </a:lnSpc>
              <a:spcBef>
                <a:spcPts val="1000"/>
              </a:spcBef>
              <a:buClr>
                <a:schemeClr val="accent6"/>
              </a:buClr>
              <a:defRPr sz="1800"/>
            </a:lvl1pPr>
            <a:lvl2pPr marL="685800" indent="-228600">
              <a:lnSpc>
                <a:spcPts val="2400"/>
              </a:lnSpc>
              <a:spcBef>
                <a:spcPts val="1000"/>
              </a:spcBef>
              <a:buFont typeface="Arial" panose="020B0604020202020204" pitchFamily="34" charset="0"/>
              <a:buChar char="–"/>
              <a:defRPr sz="1800" baseline="0"/>
            </a:lvl2pPr>
            <a:lvl3pPr>
              <a:lnSpc>
                <a:spcPts val="2400"/>
              </a:lnSpc>
              <a:spcBef>
                <a:spcPts val="1000"/>
              </a:spcBef>
              <a:buClr>
                <a:schemeClr val="accent6"/>
              </a:buClr>
              <a:defRPr sz="1800"/>
            </a:lvl3pPr>
            <a:lvl4pPr>
              <a:lnSpc>
                <a:spcPts val="2400"/>
              </a:lnSpc>
              <a:spcBef>
                <a:spcPts val="1000"/>
              </a:spcBef>
              <a:buClr>
                <a:schemeClr val="accent6"/>
              </a:buClr>
              <a:defRPr/>
            </a:lvl4pPr>
            <a:lvl5pPr>
              <a:lnSpc>
                <a:spcPts val="2400"/>
              </a:lnSpc>
              <a:spcBef>
                <a:spcPts val="1000"/>
              </a:spcBef>
              <a:buClr>
                <a:schemeClr val="accent6"/>
              </a:buClr>
              <a:defRPr/>
            </a:lvl5pPr>
          </a:lstStyle>
          <a:p>
            <a:pPr lvl="0"/>
            <a:r>
              <a:rPr lang="sv-SE" dirty="0"/>
              <a:t>Skriv punktlista för första nivån, eller vanlig text genom att trycka </a:t>
            </a:r>
            <a:r>
              <a:rPr lang="sv-SE" dirty="0" err="1"/>
              <a:t>backsteg</a:t>
            </a:r>
            <a:r>
              <a:rPr lang="sv-SE" dirty="0"/>
              <a:t> för att ta bort punktlista.</a:t>
            </a:r>
          </a:p>
          <a:p>
            <a:pPr lvl="1"/>
            <a:r>
              <a:rPr lang="sv-SE" dirty="0"/>
              <a:t>Skriv andra nivås punktlista här</a:t>
            </a:r>
          </a:p>
          <a:p>
            <a:pPr lvl="2"/>
            <a:r>
              <a:rPr lang="sv-SE" dirty="0"/>
              <a:t>Nivå tre</a:t>
            </a:r>
          </a:p>
          <a:p>
            <a:pPr lvl="3"/>
            <a:r>
              <a:rPr lang="sv-SE" dirty="0"/>
              <a:t>Nivå fyra</a:t>
            </a:r>
          </a:p>
          <a:p>
            <a:pPr lvl="4"/>
            <a:r>
              <a:rPr lang="sv-SE" dirty="0"/>
              <a:t>Nivå fem</a:t>
            </a:r>
          </a:p>
        </p:txBody>
      </p:sp>
      <p:sp>
        <p:nvSpPr>
          <p:cNvPr id="7" name="Platshållare för datum 3">
            <a:extLst>
              <a:ext uri="{FF2B5EF4-FFF2-40B4-BE49-F238E27FC236}">
                <a16:creationId xmlns:a16="http://schemas.microsoft.com/office/drawing/2014/main" id="{E02AF752-079A-4755-BCD9-74CFFD079BA3}"/>
              </a:ext>
            </a:extLst>
          </p:cNvPr>
          <p:cNvSpPr>
            <a:spLocks noGrp="1"/>
          </p:cNvSpPr>
          <p:nvPr>
            <p:ph type="dt" sz="half" idx="10"/>
          </p:nvPr>
        </p:nvSpPr>
        <p:spPr>
          <a:xfrm>
            <a:off x="838200" y="6356350"/>
            <a:ext cx="2743200" cy="365125"/>
          </a:xfrm>
          <a:prstGeom prst="rect">
            <a:avLst/>
          </a:prstGeom>
        </p:spPr>
        <p:txBody>
          <a:bodyPr/>
          <a:lstStyle>
            <a:lvl1pPr>
              <a:defRPr sz="1200">
                <a:solidFill>
                  <a:srgbClr val="595959"/>
                </a:solidFill>
              </a:defRPr>
            </a:lvl1pPr>
          </a:lstStyle>
          <a:p>
            <a:r>
              <a:rPr lang="sv-SE" smtClean="0"/>
              <a:t>2020-11-30</a:t>
            </a:r>
            <a:endParaRPr lang="sv-SE" dirty="0"/>
          </a:p>
        </p:txBody>
      </p:sp>
      <p:sp>
        <p:nvSpPr>
          <p:cNvPr id="8" name="Platshållare för sidfot 4">
            <a:extLst>
              <a:ext uri="{FF2B5EF4-FFF2-40B4-BE49-F238E27FC236}">
                <a16:creationId xmlns:a16="http://schemas.microsoft.com/office/drawing/2014/main" id="{D1DD68C5-E5E7-41B0-AE39-2353B92B1AB7}"/>
              </a:ext>
            </a:extLst>
          </p:cNvPr>
          <p:cNvSpPr>
            <a:spLocks noGrp="1"/>
          </p:cNvSpPr>
          <p:nvPr>
            <p:ph type="ftr" sz="quarter" idx="11"/>
          </p:nvPr>
        </p:nvSpPr>
        <p:spPr>
          <a:xfrm>
            <a:off x="4038600" y="6356350"/>
            <a:ext cx="4114800" cy="365125"/>
          </a:xfrm>
          <a:prstGeom prst="rect">
            <a:avLst/>
          </a:prstGeom>
        </p:spPr>
        <p:txBody>
          <a:bodyPr/>
          <a:lstStyle>
            <a:lvl1pPr>
              <a:defRPr sz="1200">
                <a:solidFill>
                  <a:srgbClr val="595959"/>
                </a:solidFill>
              </a:defRPr>
            </a:lvl1pPr>
          </a:lstStyle>
          <a:p>
            <a:endParaRPr lang="sv-SE" dirty="0"/>
          </a:p>
        </p:txBody>
      </p:sp>
      <p:sp>
        <p:nvSpPr>
          <p:cNvPr id="9" name="Platshållare för bildnummer 5">
            <a:extLst>
              <a:ext uri="{FF2B5EF4-FFF2-40B4-BE49-F238E27FC236}">
                <a16:creationId xmlns:a16="http://schemas.microsoft.com/office/drawing/2014/main" id="{1E5C034E-63F1-4F55-BC14-EF0D6C827255}"/>
              </a:ext>
            </a:extLst>
          </p:cNvPr>
          <p:cNvSpPr>
            <a:spLocks noGrp="1"/>
          </p:cNvSpPr>
          <p:nvPr>
            <p:ph type="sldNum" sz="quarter" idx="12"/>
          </p:nvPr>
        </p:nvSpPr>
        <p:spPr>
          <a:xfrm>
            <a:off x="9113838" y="6356350"/>
            <a:ext cx="2743200" cy="365125"/>
          </a:xfrm>
          <a:prstGeom prst="rect">
            <a:avLst/>
          </a:prstGeom>
        </p:spPr>
        <p:txBody>
          <a:bodyPr/>
          <a:lstStyle>
            <a:lvl1pPr>
              <a:defRPr sz="1200">
                <a:solidFill>
                  <a:srgbClr val="595959"/>
                </a:solidFill>
              </a:defRPr>
            </a:lvl1pPr>
          </a:lstStyle>
          <a:p>
            <a:fld id="{E541A8F5-7967-4FE2-B860-894CD6FB1340}" type="slidenum">
              <a:rPr lang="sv-SE" smtClean="0"/>
              <a:pPr/>
              <a:t>‹#›</a:t>
            </a:fld>
            <a:endParaRPr lang="sv-SE" dirty="0"/>
          </a:p>
        </p:txBody>
      </p:sp>
    </p:spTree>
    <p:extLst>
      <p:ext uri="{BB962C8B-B14F-4D97-AF65-F5344CB8AC3E}">
        <p14:creationId xmlns:p14="http://schemas.microsoft.com/office/powerpoint/2010/main" val="534507657"/>
      </p:ext>
    </p:extLst>
  </p:cSld>
  <p:clrMapOvr>
    <a:masterClrMapping/>
  </p:clrMapOvr>
  <p:extLst mod="1">
    <p:ext uri="{DCECCB84-F9BA-43D5-87BE-67443E8EF086}">
      <p15:sldGuideLst xmlns:p15="http://schemas.microsoft.com/office/powerpoint/2012/main">
        <p15:guide id="1" pos="7197">
          <p15:clr>
            <a:srgbClr val="FBAE40"/>
          </p15:clr>
        </p15:guide>
        <p15:guide id="2" orient="horz" pos="3226">
          <p15:clr>
            <a:srgbClr val="FBAE40"/>
          </p15:clr>
        </p15:guide>
        <p15:guide id="3"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ingress,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F5936E-910E-4353-B061-553450E57C4A}"/>
              </a:ext>
            </a:extLst>
          </p:cNvPr>
          <p:cNvSpPr>
            <a:spLocks noGrp="1"/>
          </p:cNvSpPr>
          <p:nvPr>
            <p:ph type="title" hasCustomPrompt="1"/>
          </p:nvPr>
        </p:nvSpPr>
        <p:spPr>
          <a:xfrm>
            <a:off x="838200" y="736601"/>
            <a:ext cx="10589820" cy="1292224"/>
          </a:xfrm>
          <a:prstGeom prst="rect">
            <a:avLst/>
          </a:prstGeom>
        </p:spPr>
        <p:txBody>
          <a:bodyPr anchor="t" anchorCtr="0">
            <a:noAutofit/>
          </a:bodyPr>
          <a:lstStyle>
            <a:lvl1pPr>
              <a:defRPr sz="4000" b="1">
                <a:solidFill>
                  <a:schemeClr val="accent5"/>
                </a:solidFill>
              </a:defRPr>
            </a:lvl1pPr>
          </a:lstStyle>
          <a:p>
            <a:r>
              <a:rPr lang="sv-SE" dirty="0"/>
              <a:t>Skriv rubrik här</a:t>
            </a:r>
            <a:br>
              <a:rPr lang="sv-SE" dirty="0"/>
            </a:br>
            <a:r>
              <a:rPr lang="sv-SE" dirty="0"/>
              <a:t>med plats för två rader</a:t>
            </a:r>
          </a:p>
        </p:txBody>
      </p:sp>
      <p:sp>
        <p:nvSpPr>
          <p:cNvPr id="22" name="Platshållare för text 21">
            <a:extLst>
              <a:ext uri="{FF2B5EF4-FFF2-40B4-BE49-F238E27FC236}">
                <a16:creationId xmlns:a16="http://schemas.microsoft.com/office/drawing/2014/main" id="{EA193844-F090-4300-9C20-94CE3D66DF13}"/>
              </a:ext>
            </a:extLst>
          </p:cNvPr>
          <p:cNvSpPr>
            <a:spLocks noGrp="1"/>
          </p:cNvSpPr>
          <p:nvPr>
            <p:ph type="body" sz="quarter" idx="13" hasCustomPrompt="1"/>
          </p:nvPr>
        </p:nvSpPr>
        <p:spPr>
          <a:xfrm>
            <a:off x="838200" y="2711395"/>
            <a:ext cx="10589820" cy="3324280"/>
          </a:xfrm>
          <a:prstGeom prst="rect">
            <a:avLst/>
          </a:prstGeom>
        </p:spPr>
        <p:txBody>
          <a:bodyPr/>
          <a:lstStyle>
            <a:lvl1pPr marL="228600" indent="-228600">
              <a:lnSpc>
                <a:spcPts val="2400"/>
              </a:lnSpc>
              <a:spcBef>
                <a:spcPts val="1000"/>
              </a:spcBef>
              <a:buClr>
                <a:schemeClr val="accent6"/>
              </a:buClr>
              <a:buSzPct val="100000"/>
              <a:buFont typeface="Arial" panose="020B0604020202020204" pitchFamily="34" charset="0"/>
              <a:buChar char="•"/>
              <a:defRPr sz="1800"/>
            </a:lvl1pPr>
            <a:lvl2pPr marL="468000" indent="-216000">
              <a:lnSpc>
                <a:spcPts val="2400"/>
              </a:lnSpc>
              <a:spcBef>
                <a:spcPts val="1000"/>
              </a:spcBef>
              <a:buClr>
                <a:schemeClr val="tx1"/>
              </a:buClr>
              <a:buFont typeface="Arial" panose="020B0604020202020204" pitchFamily="34" charset="0"/>
              <a:buChar char="–"/>
              <a:defRPr sz="1800"/>
            </a:lvl2pPr>
            <a:lvl3pPr>
              <a:lnSpc>
                <a:spcPts val="2400"/>
              </a:lnSpc>
              <a:spcBef>
                <a:spcPts val="1000"/>
              </a:spcBef>
              <a:buClr>
                <a:schemeClr val="accent6"/>
              </a:buClr>
              <a:defRPr sz="1800"/>
            </a:lvl3pPr>
            <a:lvl4pPr>
              <a:lnSpc>
                <a:spcPts val="2400"/>
              </a:lnSpc>
              <a:spcBef>
                <a:spcPts val="1000"/>
              </a:spcBef>
              <a:buClr>
                <a:schemeClr val="accent6"/>
              </a:buClr>
              <a:defRPr/>
            </a:lvl4pPr>
            <a:lvl5pPr marL="2057400" indent="-228600">
              <a:lnSpc>
                <a:spcPts val="2400"/>
              </a:lnSpc>
              <a:spcBef>
                <a:spcPts val="1000"/>
              </a:spcBef>
              <a:buClr>
                <a:schemeClr val="accent6"/>
              </a:buClr>
              <a:buFont typeface="Arial" panose="020B0604020202020204" pitchFamily="34" charset="0"/>
              <a:buChar char="•"/>
              <a:defRPr/>
            </a:lvl5pPr>
          </a:lstStyle>
          <a:p>
            <a:pPr lvl="0"/>
            <a:r>
              <a:rPr lang="sv-SE" dirty="0"/>
              <a:t>Skriv punktlista för första nivån här</a:t>
            </a:r>
          </a:p>
          <a:p>
            <a:pPr lvl="1"/>
            <a:r>
              <a:rPr lang="sv-SE" dirty="0"/>
              <a:t>Skriv punktlista för andra nivån här</a:t>
            </a:r>
          </a:p>
          <a:p>
            <a:pPr lvl="2"/>
            <a:r>
              <a:rPr lang="sv-SE" dirty="0"/>
              <a:t>Nivå tre</a:t>
            </a:r>
          </a:p>
          <a:p>
            <a:pPr lvl="3"/>
            <a:r>
              <a:rPr lang="sv-SE" dirty="0"/>
              <a:t>Nivå fyra</a:t>
            </a:r>
          </a:p>
          <a:p>
            <a:pPr lvl="4"/>
            <a:r>
              <a:rPr lang="sv-SE" dirty="0"/>
              <a:t>Nivå fem</a:t>
            </a:r>
          </a:p>
        </p:txBody>
      </p:sp>
      <p:sp>
        <p:nvSpPr>
          <p:cNvPr id="8" name="Platshållare för text 7">
            <a:extLst>
              <a:ext uri="{FF2B5EF4-FFF2-40B4-BE49-F238E27FC236}">
                <a16:creationId xmlns:a16="http://schemas.microsoft.com/office/drawing/2014/main" id="{15DE9479-ED5E-4744-97BE-BF95C971BF8D}"/>
              </a:ext>
            </a:extLst>
          </p:cNvPr>
          <p:cNvSpPr>
            <a:spLocks noGrp="1"/>
          </p:cNvSpPr>
          <p:nvPr>
            <p:ph type="body" sz="quarter" idx="14" hasCustomPrompt="1"/>
          </p:nvPr>
        </p:nvSpPr>
        <p:spPr>
          <a:xfrm>
            <a:off x="838200" y="2028826"/>
            <a:ext cx="10590213" cy="491906"/>
          </a:xfrm>
          <a:prstGeom prst="rect">
            <a:avLst/>
          </a:prstGeom>
        </p:spPr>
        <p:txBody>
          <a:bodyPr/>
          <a:lstStyle>
            <a:lvl1pPr marL="0" indent="0">
              <a:buNone/>
              <a:defRPr sz="2400" b="1">
                <a:solidFill>
                  <a:schemeClr val="accent5"/>
                </a:solidFill>
                <a:latin typeface="Georgia" panose="02040502050405020303" pitchFamily="18" charset="0"/>
              </a:defRPr>
            </a:lvl1pPr>
          </a:lstStyle>
          <a:p>
            <a:pPr lvl="0"/>
            <a:r>
              <a:rPr lang="sv-SE" dirty="0"/>
              <a:t>Skriv undertitel här</a:t>
            </a:r>
          </a:p>
        </p:txBody>
      </p:sp>
      <p:sp>
        <p:nvSpPr>
          <p:cNvPr id="9" name="Platshållare för datum 3">
            <a:extLst>
              <a:ext uri="{FF2B5EF4-FFF2-40B4-BE49-F238E27FC236}">
                <a16:creationId xmlns:a16="http://schemas.microsoft.com/office/drawing/2014/main" id="{CADBB7FD-E569-44FC-BF8C-17042BCE521E}"/>
              </a:ext>
            </a:extLst>
          </p:cNvPr>
          <p:cNvSpPr>
            <a:spLocks noGrp="1"/>
          </p:cNvSpPr>
          <p:nvPr>
            <p:ph type="dt" sz="half" idx="10"/>
          </p:nvPr>
        </p:nvSpPr>
        <p:spPr>
          <a:xfrm>
            <a:off x="838200" y="6356350"/>
            <a:ext cx="2743200" cy="365125"/>
          </a:xfrm>
          <a:prstGeom prst="rect">
            <a:avLst/>
          </a:prstGeom>
        </p:spPr>
        <p:txBody>
          <a:bodyPr/>
          <a:lstStyle>
            <a:lvl1pPr>
              <a:defRPr sz="1200">
                <a:solidFill>
                  <a:srgbClr val="595959"/>
                </a:solidFill>
              </a:defRPr>
            </a:lvl1pPr>
          </a:lstStyle>
          <a:p>
            <a:r>
              <a:rPr lang="sv-SE" smtClean="0"/>
              <a:t>2020-11-30</a:t>
            </a:r>
            <a:endParaRPr lang="sv-SE" dirty="0"/>
          </a:p>
        </p:txBody>
      </p:sp>
      <p:sp>
        <p:nvSpPr>
          <p:cNvPr id="10" name="Platshållare för sidfot 4">
            <a:extLst>
              <a:ext uri="{FF2B5EF4-FFF2-40B4-BE49-F238E27FC236}">
                <a16:creationId xmlns:a16="http://schemas.microsoft.com/office/drawing/2014/main" id="{BC9A5AAE-6682-44D7-A6BA-8B38EC3ED71A}"/>
              </a:ext>
            </a:extLst>
          </p:cNvPr>
          <p:cNvSpPr>
            <a:spLocks noGrp="1"/>
          </p:cNvSpPr>
          <p:nvPr>
            <p:ph type="ftr" sz="quarter" idx="11"/>
          </p:nvPr>
        </p:nvSpPr>
        <p:spPr>
          <a:xfrm>
            <a:off x="4038600" y="6356350"/>
            <a:ext cx="4114800" cy="365125"/>
          </a:xfrm>
          <a:prstGeom prst="rect">
            <a:avLst/>
          </a:prstGeom>
        </p:spPr>
        <p:txBody>
          <a:bodyPr/>
          <a:lstStyle>
            <a:lvl1pPr>
              <a:defRPr sz="1200">
                <a:solidFill>
                  <a:srgbClr val="595959"/>
                </a:solidFill>
              </a:defRPr>
            </a:lvl1pPr>
          </a:lstStyle>
          <a:p>
            <a:endParaRPr lang="sv-SE" dirty="0"/>
          </a:p>
        </p:txBody>
      </p:sp>
      <p:sp>
        <p:nvSpPr>
          <p:cNvPr id="11" name="Platshållare för bildnummer 5">
            <a:extLst>
              <a:ext uri="{FF2B5EF4-FFF2-40B4-BE49-F238E27FC236}">
                <a16:creationId xmlns:a16="http://schemas.microsoft.com/office/drawing/2014/main" id="{96FBF6F6-339F-4C6B-91E3-11217F89A851}"/>
              </a:ext>
            </a:extLst>
          </p:cNvPr>
          <p:cNvSpPr>
            <a:spLocks noGrp="1"/>
          </p:cNvSpPr>
          <p:nvPr>
            <p:ph type="sldNum" sz="quarter" idx="12"/>
          </p:nvPr>
        </p:nvSpPr>
        <p:spPr>
          <a:xfrm>
            <a:off x="9113838" y="6356350"/>
            <a:ext cx="2743200" cy="365125"/>
          </a:xfrm>
          <a:prstGeom prst="rect">
            <a:avLst/>
          </a:prstGeom>
        </p:spPr>
        <p:txBody>
          <a:bodyPr/>
          <a:lstStyle>
            <a:lvl1pPr>
              <a:defRPr sz="1200">
                <a:solidFill>
                  <a:srgbClr val="595959"/>
                </a:solidFill>
              </a:defRPr>
            </a:lvl1pPr>
          </a:lstStyle>
          <a:p>
            <a:fld id="{E541A8F5-7967-4FE2-B860-894CD6FB1340}" type="slidenum">
              <a:rPr lang="sv-SE" smtClean="0"/>
              <a:pPr/>
              <a:t>‹#›</a:t>
            </a:fld>
            <a:endParaRPr lang="sv-SE" dirty="0"/>
          </a:p>
        </p:txBody>
      </p:sp>
    </p:spTree>
    <p:extLst>
      <p:ext uri="{BB962C8B-B14F-4D97-AF65-F5344CB8AC3E}">
        <p14:creationId xmlns:p14="http://schemas.microsoft.com/office/powerpoint/2010/main" val="2762740617"/>
      </p:ext>
    </p:extLst>
  </p:cSld>
  <p:clrMapOvr>
    <a:masterClrMapping/>
  </p:clrMapOvr>
  <p:extLst mod="1">
    <p:ext uri="{DCECCB84-F9BA-43D5-87BE-67443E8EF086}">
      <p15:sldGuideLst xmlns:p15="http://schemas.microsoft.com/office/powerpoint/2012/main">
        <p15:guide id="1" pos="7469">
          <p15:clr>
            <a:srgbClr val="FBAE40"/>
          </p15:clr>
        </p15:guide>
        <p15:guide id="2" orient="horz" pos="116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ubrik, text,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F5936E-910E-4353-B061-553450E57C4A}"/>
              </a:ext>
            </a:extLst>
          </p:cNvPr>
          <p:cNvSpPr>
            <a:spLocks noGrp="1"/>
          </p:cNvSpPr>
          <p:nvPr>
            <p:ph type="title" hasCustomPrompt="1"/>
          </p:nvPr>
        </p:nvSpPr>
        <p:spPr>
          <a:xfrm>
            <a:off x="838200" y="736601"/>
            <a:ext cx="5591175" cy="787400"/>
          </a:xfrm>
          <a:prstGeom prst="rect">
            <a:avLst/>
          </a:prstGeom>
        </p:spPr>
        <p:txBody>
          <a:bodyPr anchor="t" anchorCtr="0">
            <a:noAutofit/>
          </a:bodyPr>
          <a:lstStyle>
            <a:lvl1pPr>
              <a:defRPr sz="4000" b="1">
                <a:solidFill>
                  <a:schemeClr val="accent5"/>
                </a:solidFill>
              </a:defRPr>
            </a:lvl1pPr>
          </a:lstStyle>
          <a:p>
            <a:r>
              <a:rPr lang="sv-SE" dirty="0"/>
              <a:t>Skriv rubrik här</a:t>
            </a:r>
          </a:p>
        </p:txBody>
      </p:sp>
      <p:sp>
        <p:nvSpPr>
          <p:cNvPr id="22" name="Platshållare för text 21">
            <a:extLst>
              <a:ext uri="{FF2B5EF4-FFF2-40B4-BE49-F238E27FC236}">
                <a16:creationId xmlns:a16="http://schemas.microsoft.com/office/drawing/2014/main" id="{EA193844-F090-4300-9C20-94CE3D66DF13}"/>
              </a:ext>
            </a:extLst>
          </p:cNvPr>
          <p:cNvSpPr>
            <a:spLocks noGrp="1"/>
          </p:cNvSpPr>
          <p:nvPr>
            <p:ph type="body" sz="quarter" idx="13" hasCustomPrompt="1"/>
          </p:nvPr>
        </p:nvSpPr>
        <p:spPr>
          <a:xfrm>
            <a:off x="838200" y="1806575"/>
            <a:ext cx="5591174" cy="4229100"/>
          </a:xfrm>
          <a:prstGeom prst="rect">
            <a:avLst/>
          </a:prstGeom>
        </p:spPr>
        <p:txBody>
          <a:bodyPr/>
          <a:lstStyle>
            <a:lvl1pPr marL="228600" indent="-228600">
              <a:lnSpc>
                <a:spcPts val="2400"/>
              </a:lnSpc>
              <a:spcBef>
                <a:spcPts val="1000"/>
              </a:spcBef>
              <a:buClr>
                <a:schemeClr val="accent6"/>
              </a:buClr>
              <a:buSzPct val="100000"/>
              <a:buFont typeface="Arial" panose="020B0604020202020204" pitchFamily="34" charset="0"/>
              <a:buChar char="•"/>
              <a:defRPr sz="1800"/>
            </a:lvl1pPr>
            <a:lvl2pPr marL="468000" indent="-216000">
              <a:lnSpc>
                <a:spcPts val="2400"/>
              </a:lnSpc>
              <a:spcBef>
                <a:spcPts val="1000"/>
              </a:spcBef>
              <a:buClr>
                <a:schemeClr val="tx1"/>
              </a:buClr>
              <a:buFont typeface="Arial" panose="020B0604020202020204" pitchFamily="34" charset="0"/>
              <a:buChar char="–"/>
              <a:defRPr sz="1800"/>
            </a:lvl2pPr>
            <a:lvl3pPr>
              <a:lnSpc>
                <a:spcPts val="2400"/>
              </a:lnSpc>
              <a:spcBef>
                <a:spcPts val="1000"/>
              </a:spcBef>
              <a:buClr>
                <a:schemeClr val="accent6"/>
              </a:buClr>
              <a:defRPr sz="1800"/>
            </a:lvl3pPr>
            <a:lvl4pPr>
              <a:lnSpc>
                <a:spcPts val="2400"/>
              </a:lnSpc>
              <a:spcBef>
                <a:spcPts val="1000"/>
              </a:spcBef>
              <a:buClr>
                <a:schemeClr val="accent6"/>
              </a:buClr>
              <a:defRPr/>
            </a:lvl4pPr>
            <a:lvl5pPr marL="2057400" indent="-228600">
              <a:lnSpc>
                <a:spcPts val="2400"/>
              </a:lnSpc>
              <a:spcBef>
                <a:spcPts val="1000"/>
              </a:spcBef>
              <a:buClr>
                <a:schemeClr val="accent6"/>
              </a:buClr>
              <a:buFont typeface="Arial" panose="020B0604020202020204" pitchFamily="34" charset="0"/>
              <a:buChar char="•"/>
              <a:defRPr/>
            </a:lvl5pPr>
          </a:lstStyle>
          <a:p>
            <a:pPr lvl="0"/>
            <a:r>
              <a:rPr lang="sv-SE" dirty="0"/>
              <a:t>Skriv punktlista för första nivån här</a:t>
            </a:r>
          </a:p>
          <a:p>
            <a:pPr lvl="1"/>
            <a:r>
              <a:rPr lang="sv-SE" dirty="0"/>
              <a:t>Skriv punktlista för andra nivån här</a:t>
            </a:r>
          </a:p>
          <a:p>
            <a:pPr lvl="2"/>
            <a:r>
              <a:rPr lang="sv-SE" dirty="0"/>
              <a:t>Nivå tre</a:t>
            </a:r>
          </a:p>
          <a:p>
            <a:pPr lvl="3"/>
            <a:r>
              <a:rPr lang="sv-SE" dirty="0"/>
              <a:t>Nivå fyra</a:t>
            </a:r>
          </a:p>
          <a:p>
            <a:pPr lvl="4"/>
            <a:r>
              <a:rPr lang="sv-SE" dirty="0"/>
              <a:t>Nivå fem</a:t>
            </a:r>
          </a:p>
        </p:txBody>
      </p:sp>
      <p:sp>
        <p:nvSpPr>
          <p:cNvPr id="12" name="Platshållare för bild 11">
            <a:extLst>
              <a:ext uri="{FF2B5EF4-FFF2-40B4-BE49-F238E27FC236}">
                <a16:creationId xmlns:a16="http://schemas.microsoft.com/office/drawing/2014/main" id="{16EFEED0-7FE9-4BA7-87AD-7B9D6D4C34D5}"/>
              </a:ext>
            </a:extLst>
          </p:cNvPr>
          <p:cNvSpPr>
            <a:spLocks noGrp="1"/>
          </p:cNvSpPr>
          <p:nvPr>
            <p:ph type="pic" sz="quarter" idx="14" hasCustomPrompt="1"/>
          </p:nvPr>
        </p:nvSpPr>
        <p:spPr>
          <a:xfrm>
            <a:off x="6600826" y="736601"/>
            <a:ext cx="5591174" cy="4384674"/>
          </a:xfrm>
          <a:prstGeom prst="rect">
            <a:avLst/>
          </a:prstGeom>
        </p:spPr>
        <p:txBody>
          <a:bodyPr>
            <a:normAutofit/>
          </a:bodyPr>
          <a:lstStyle>
            <a:lvl1pPr marL="0" indent="0">
              <a:buNone/>
              <a:defRPr sz="1800"/>
            </a:lvl1pPr>
          </a:lstStyle>
          <a:p>
            <a:r>
              <a:rPr lang="en-US" dirty="0"/>
              <a:t>Dra </a:t>
            </a:r>
            <a:r>
              <a:rPr lang="en-US" dirty="0" err="1"/>
              <a:t>en</a:t>
            </a:r>
            <a:r>
              <a:rPr lang="en-US" dirty="0"/>
              <a:t> </a:t>
            </a:r>
            <a:r>
              <a:rPr lang="en-US" dirty="0" err="1"/>
              <a:t>bild</a:t>
            </a:r>
            <a:r>
              <a:rPr lang="en-US" dirty="0"/>
              <a:t> hit, </a:t>
            </a:r>
            <a:r>
              <a:rPr lang="en-US" dirty="0" err="1"/>
              <a:t>eller</a:t>
            </a:r>
            <a:r>
              <a:rPr lang="en-US" dirty="0"/>
              <a:t> </a:t>
            </a:r>
            <a:r>
              <a:rPr lang="en-US" dirty="0" err="1"/>
              <a:t>klicka</a:t>
            </a:r>
            <a:r>
              <a:rPr lang="en-US" dirty="0"/>
              <a:t> </a:t>
            </a:r>
            <a:r>
              <a:rPr lang="en-US" dirty="0" err="1"/>
              <a:t>på</a:t>
            </a:r>
            <a:r>
              <a:rPr lang="en-US" dirty="0"/>
              <a:t> </a:t>
            </a:r>
            <a:r>
              <a:rPr lang="en-US" dirty="0" err="1"/>
              <a:t>ikonen</a:t>
            </a:r>
            <a:r>
              <a:rPr lang="en-US" dirty="0"/>
              <a:t> </a:t>
            </a:r>
            <a:r>
              <a:rPr lang="en-US" dirty="0" err="1"/>
              <a:t>nedan</a:t>
            </a:r>
            <a:endParaRPr lang="sv-SE" dirty="0"/>
          </a:p>
        </p:txBody>
      </p:sp>
      <p:sp>
        <p:nvSpPr>
          <p:cNvPr id="8" name="Platshållare för datum 3">
            <a:extLst>
              <a:ext uri="{FF2B5EF4-FFF2-40B4-BE49-F238E27FC236}">
                <a16:creationId xmlns:a16="http://schemas.microsoft.com/office/drawing/2014/main" id="{A96B7CFA-538A-4C90-ABCD-4485056494C5}"/>
              </a:ext>
            </a:extLst>
          </p:cNvPr>
          <p:cNvSpPr>
            <a:spLocks noGrp="1"/>
          </p:cNvSpPr>
          <p:nvPr>
            <p:ph type="dt" sz="half" idx="10"/>
          </p:nvPr>
        </p:nvSpPr>
        <p:spPr>
          <a:xfrm>
            <a:off x="838200" y="6356350"/>
            <a:ext cx="2743200" cy="365125"/>
          </a:xfrm>
          <a:prstGeom prst="rect">
            <a:avLst/>
          </a:prstGeom>
        </p:spPr>
        <p:txBody>
          <a:bodyPr/>
          <a:lstStyle>
            <a:lvl1pPr>
              <a:defRPr sz="1200">
                <a:solidFill>
                  <a:srgbClr val="595959"/>
                </a:solidFill>
              </a:defRPr>
            </a:lvl1pPr>
          </a:lstStyle>
          <a:p>
            <a:r>
              <a:rPr lang="sv-SE" smtClean="0"/>
              <a:t>2020-11-30</a:t>
            </a:r>
            <a:endParaRPr lang="sv-SE" dirty="0"/>
          </a:p>
        </p:txBody>
      </p:sp>
      <p:sp>
        <p:nvSpPr>
          <p:cNvPr id="9" name="Platshållare för sidfot 4">
            <a:extLst>
              <a:ext uri="{FF2B5EF4-FFF2-40B4-BE49-F238E27FC236}">
                <a16:creationId xmlns:a16="http://schemas.microsoft.com/office/drawing/2014/main" id="{4FD3C38F-55C4-47F1-B79A-64A98C7F6A5C}"/>
              </a:ext>
            </a:extLst>
          </p:cNvPr>
          <p:cNvSpPr>
            <a:spLocks noGrp="1"/>
          </p:cNvSpPr>
          <p:nvPr>
            <p:ph type="ftr" sz="quarter" idx="11"/>
          </p:nvPr>
        </p:nvSpPr>
        <p:spPr>
          <a:xfrm>
            <a:off x="4038600" y="6356350"/>
            <a:ext cx="4114800" cy="365125"/>
          </a:xfrm>
          <a:prstGeom prst="rect">
            <a:avLst/>
          </a:prstGeom>
        </p:spPr>
        <p:txBody>
          <a:bodyPr/>
          <a:lstStyle>
            <a:lvl1pPr>
              <a:defRPr sz="1200">
                <a:solidFill>
                  <a:srgbClr val="595959"/>
                </a:solidFill>
              </a:defRPr>
            </a:lvl1pPr>
          </a:lstStyle>
          <a:p>
            <a:endParaRPr lang="sv-SE" dirty="0"/>
          </a:p>
        </p:txBody>
      </p:sp>
      <p:sp>
        <p:nvSpPr>
          <p:cNvPr id="10" name="Platshållare för bildnummer 5">
            <a:extLst>
              <a:ext uri="{FF2B5EF4-FFF2-40B4-BE49-F238E27FC236}">
                <a16:creationId xmlns:a16="http://schemas.microsoft.com/office/drawing/2014/main" id="{523CE5EE-C194-4F44-9B15-001C9D87B84C}"/>
              </a:ext>
            </a:extLst>
          </p:cNvPr>
          <p:cNvSpPr>
            <a:spLocks noGrp="1"/>
          </p:cNvSpPr>
          <p:nvPr>
            <p:ph type="sldNum" sz="quarter" idx="12"/>
          </p:nvPr>
        </p:nvSpPr>
        <p:spPr>
          <a:xfrm>
            <a:off x="9113838" y="6356350"/>
            <a:ext cx="2743200" cy="365125"/>
          </a:xfrm>
          <a:prstGeom prst="rect">
            <a:avLst/>
          </a:prstGeom>
        </p:spPr>
        <p:txBody>
          <a:bodyPr/>
          <a:lstStyle>
            <a:lvl1pPr>
              <a:defRPr sz="1200">
                <a:solidFill>
                  <a:srgbClr val="595959"/>
                </a:solidFill>
              </a:defRPr>
            </a:lvl1pPr>
          </a:lstStyle>
          <a:p>
            <a:fld id="{E541A8F5-7967-4FE2-B860-894CD6FB1340}" type="slidenum">
              <a:rPr lang="sv-SE" smtClean="0"/>
              <a:pPr/>
              <a:t>‹#›</a:t>
            </a:fld>
            <a:endParaRPr lang="sv-SE" dirty="0"/>
          </a:p>
        </p:txBody>
      </p:sp>
    </p:spTree>
    <p:extLst>
      <p:ext uri="{BB962C8B-B14F-4D97-AF65-F5344CB8AC3E}">
        <p14:creationId xmlns:p14="http://schemas.microsoft.com/office/powerpoint/2010/main" val="1647743953"/>
      </p:ext>
    </p:extLst>
  </p:cSld>
  <p:clrMapOvr>
    <a:masterClrMapping/>
  </p:clrMapOvr>
  <p:extLst mod="1">
    <p:ext uri="{DCECCB84-F9BA-43D5-87BE-67443E8EF086}">
      <p15:sldGuideLst xmlns:p15="http://schemas.microsoft.com/office/powerpoint/2012/main">
        <p15:guide id="1" pos="7469">
          <p15:clr>
            <a:srgbClr val="FBAE40"/>
          </p15:clr>
        </p15:guide>
        <p15:guide id="2" orient="horz" pos="3226">
          <p15:clr>
            <a:srgbClr val="FBAE40"/>
          </p15:clr>
        </p15:guide>
        <p15:guide id="3" pos="415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ubrik, innehåll,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F5936E-910E-4353-B061-553450E57C4A}"/>
              </a:ext>
            </a:extLst>
          </p:cNvPr>
          <p:cNvSpPr>
            <a:spLocks noGrp="1"/>
          </p:cNvSpPr>
          <p:nvPr>
            <p:ph type="title" hasCustomPrompt="1"/>
          </p:nvPr>
        </p:nvSpPr>
        <p:spPr>
          <a:xfrm>
            <a:off x="838200" y="736601"/>
            <a:ext cx="10589821" cy="1266822"/>
          </a:xfrm>
          <a:prstGeom prst="rect">
            <a:avLst/>
          </a:prstGeom>
        </p:spPr>
        <p:txBody>
          <a:bodyPr anchor="t" anchorCtr="0">
            <a:noAutofit/>
          </a:bodyPr>
          <a:lstStyle>
            <a:lvl1pPr>
              <a:defRPr sz="4000" b="1">
                <a:solidFill>
                  <a:schemeClr val="accent5"/>
                </a:solidFill>
              </a:defRPr>
            </a:lvl1pPr>
          </a:lstStyle>
          <a:p>
            <a:r>
              <a:rPr lang="sv-SE" dirty="0"/>
              <a:t>Skriv rubrik här</a:t>
            </a:r>
            <a:br>
              <a:rPr lang="sv-SE" dirty="0"/>
            </a:br>
            <a:r>
              <a:rPr lang="sv-SE" dirty="0"/>
              <a:t>med plats för två rader</a:t>
            </a:r>
          </a:p>
        </p:txBody>
      </p:sp>
      <p:sp>
        <p:nvSpPr>
          <p:cNvPr id="10" name="Platshållare för innehåll 9">
            <a:extLst>
              <a:ext uri="{FF2B5EF4-FFF2-40B4-BE49-F238E27FC236}">
                <a16:creationId xmlns:a16="http://schemas.microsoft.com/office/drawing/2014/main" id="{7BA38D83-141C-4C62-A7AC-A12C26C23520}"/>
              </a:ext>
            </a:extLst>
          </p:cNvPr>
          <p:cNvSpPr>
            <a:spLocks noGrp="1"/>
          </p:cNvSpPr>
          <p:nvPr>
            <p:ph sz="quarter" idx="13" hasCustomPrompt="1"/>
          </p:nvPr>
        </p:nvSpPr>
        <p:spPr>
          <a:xfrm>
            <a:off x="838200" y="2095500"/>
            <a:ext cx="5133975" cy="4025900"/>
          </a:xfrm>
          <a:prstGeom prst="rect">
            <a:avLst/>
          </a:prstGeom>
        </p:spPr>
        <p:txBody>
          <a:bodyPr/>
          <a:lstStyle>
            <a:lvl1pPr>
              <a:lnSpc>
                <a:spcPts val="2400"/>
              </a:lnSpc>
              <a:spcBef>
                <a:spcPts val="1000"/>
              </a:spcBef>
              <a:buClr>
                <a:schemeClr val="accent6"/>
              </a:buClr>
              <a:defRPr sz="1800"/>
            </a:lvl1pPr>
            <a:lvl2pPr marL="685800" indent="-228600">
              <a:lnSpc>
                <a:spcPts val="2400"/>
              </a:lnSpc>
              <a:spcBef>
                <a:spcPts val="1000"/>
              </a:spcBef>
              <a:buFont typeface="Arial" panose="020B0604020202020204" pitchFamily="34" charset="0"/>
              <a:buChar char="–"/>
              <a:defRPr sz="1800" baseline="0"/>
            </a:lvl2pPr>
            <a:lvl3pPr>
              <a:lnSpc>
                <a:spcPts val="2400"/>
              </a:lnSpc>
              <a:spcBef>
                <a:spcPts val="1000"/>
              </a:spcBef>
              <a:buClr>
                <a:schemeClr val="accent6"/>
              </a:buClr>
              <a:defRPr sz="1800"/>
            </a:lvl3pPr>
            <a:lvl4pPr>
              <a:lnSpc>
                <a:spcPts val="2400"/>
              </a:lnSpc>
              <a:spcBef>
                <a:spcPts val="1000"/>
              </a:spcBef>
              <a:buClr>
                <a:schemeClr val="accent6"/>
              </a:buClr>
              <a:defRPr/>
            </a:lvl4pPr>
            <a:lvl5pPr>
              <a:lnSpc>
                <a:spcPts val="2400"/>
              </a:lnSpc>
              <a:spcBef>
                <a:spcPts val="1000"/>
              </a:spcBef>
              <a:buClr>
                <a:schemeClr val="accent6"/>
              </a:buClr>
              <a:defRPr/>
            </a:lvl5pPr>
          </a:lstStyle>
          <a:p>
            <a:pPr lvl="0"/>
            <a:r>
              <a:rPr lang="sv-SE" dirty="0"/>
              <a:t>Skriv punktlista för första nivån här</a:t>
            </a:r>
          </a:p>
          <a:p>
            <a:pPr lvl="1"/>
            <a:r>
              <a:rPr lang="sv-SE" dirty="0"/>
              <a:t>Skriv punktlista för andra nivån här</a:t>
            </a:r>
          </a:p>
          <a:p>
            <a:pPr lvl="2"/>
            <a:r>
              <a:rPr lang="sv-SE" dirty="0"/>
              <a:t>Nivå tre</a:t>
            </a:r>
          </a:p>
          <a:p>
            <a:pPr lvl="3"/>
            <a:r>
              <a:rPr lang="sv-SE" dirty="0"/>
              <a:t>Nivå fyra</a:t>
            </a:r>
          </a:p>
          <a:p>
            <a:pPr lvl="4"/>
            <a:r>
              <a:rPr lang="sv-SE" dirty="0"/>
              <a:t>Nivå fem</a:t>
            </a:r>
          </a:p>
        </p:txBody>
      </p:sp>
      <p:sp>
        <p:nvSpPr>
          <p:cNvPr id="14" name="Platshållare för innehåll 9">
            <a:extLst>
              <a:ext uri="{FF2B5EF4-FFF2-40B4-BE49-F238E27FC236}">
                <a16:creationId xmlns:a16="http://schemas.microsoft.com/office/drawing/2014/main" id="{0FB31599-C149-4C34-96FC-65CFBB798400}"/>
              </a:ext>
            </a:extLst>
          </p:cNvPr>
          <p:cNvSpPr>
            <a:spLocks noGrp="1"/>
          </p:cNvSpPr>
          <p:nvPr>
            <p:ph sz="quarter" idx="14" hasCustomPrompt="1"/>
          </p:nvPr>
        </p:nvSpPr>
        <p:spPr>
          <a:xfrm>
            <a:off x="6219826" y="2106721"/>
            <a:ext cx="5208196" cy="4025900"/>
          </a:xfrm>
          <a:prstGeom prst="rect">
            <a:avLst/>
          </a:prstGeom>
        </p:spPr>
        <p:txBody>
          <a:bodyPr/>
          <a:lstStyle>
            <a:lvl1pPr>
              <a:lnSpc>
                <a:spcPts val="2400"/>
              </a:lnSpc>
              <a:spcBef>
                <a:spcPts val="1000"/>
              </a:spcBef>
              <a:buClr>
                <a:schemeClr val="accent6"/>
              </a:buClr>
              <a:defRPr sz="1800"/>
            </a:lvl1pPr>
            <a:lvl2pPr marL="685800" indent="-228600">
              <a:lnSpc>
                <a:spcPts val="2400"/>
              </a:lnSpc>
              <a:spcBef>
                <a:spcPts val="1000"/>
              </a:spcBef>
              <a:buFont typeface="Arial" panose="020B0604020202020204" pitchFamily="34" charset="0"/>
              <a:buChar char="–"/>
              <a:defRPr sz="1800" baseline="0"/>
            </a:lvl2pPr>
            <a:lvl3pPr>
              <a:lnSpc>
                <a:spcPts val="2400"/>
              </a:lnSpc>
              <a:spcBef>
                <a:spcPts val="1000"/>
              </a:spcBef>
              <a:buClr>
                <a:schemeClr val="accent6"/>
              </a:buClr>
              <a:defRPr sz="1800"/>
            </a:lvl3pPr>
            <a:lvl4pPr>
              <a:lnSpc>
                <a:spcPts val="2400"/>
              </a:lnSpc>
              <a:spcBef>
                <a:spcPts val="1000"/>
              </a:spcBef>
              <a:buClr>
                <a:schemeClr val="accent6"/>
              </a:buClr>
              <a:defRPr/>
            </a:lvl4pPr>
            <a:lvl5pPr>
              <a:lnSpc>
                <a:spcPts val="2400"/>
              </a:lnSpc>
              <a:spcBef>
                <a:spcPts val="1000"/>
              </a:spcBef>
              <a:buClr>
                <a:schemeClr val="accent6"/>
              </a:buClr>
              <a:defRPr/>
            </a:lvl5pPr>
          </a:lstStyle>
          <a:p>
            <a:pPr lvl="0"/>
            <a:r>
              <a:rPr lang="sv-SE" dirty="0"/>
              <a:t>Skriv punktlista för första nivån här</a:t>
            </a:r>
          </a:p>
          <a:p>
            <a:pPr lvl="1"/>
            <a:r>
              <a:rPr lang="sv-SE" dirty="0"/>
              <a:t>Skriv punktlista för andra nivån här</a:t>
            </a:r>
          </a:p>
          <a:p>
            <a:pPr lvl="2"/>
            <a:r>
              <a:rPr lang="sv-SE" dirty="0"/>
              <a:t>Nivå tre</a:t>
            </a:r>
          </a:p>
          <a:p>
            <a:pPr lvl="3"/>
            <a:r>
              <a:rPr lang="sv-SE" dirty="0"/>
              <a:t>Nivå fyra</a:t>
            </a:r>
          </a:p>
          <a:p>
            <a:pPr lvl="4"/>
            <a:r>
              <a:rPr lang="sv-SE" dirty="0"/>
              <a:t>Nivå fem</a:t>
            </a:r>
          </a:p>
        </p:txBody>
      </p:sp>
      <p:sp>
        <p:nvSpPr>
          <p:cNvPr id="8" name="Platshållare för datum 3">
            <a:extLst>
              <a:ext uri="{FF2B5EF4-FFF2-40B4-BE49-F238E27FC236}">
                <a16:creationId xmlns:a16="http://schemas.microsoft.com/office/drawing/2014/main" id="{5E5F5A30-79A5-486E-8384-5EE573354E4C}"/>
              </a:ext>
            </a:extLst>
          </p:cNvPr>
          <p:cNvSpPr>
            <a:spLocks noGrp="1"/>
          </p:cNvSpPr>
          <p:nvPr>
            <p:ph type="dt" sz="half" idx="10"/>
          </p:nvPr>
        </p:nvSpPr>
        <p:spPr>
          <a:xfrm>
            <a:off x="838200" y="6356350"/>
            <a:ext cx="2743200" cy="365125"/>
          </a:xfrm>
          <a:prstGeom prst="rect">
            <a:avLst/>
          </a:prstGeom>
        </p:spPr>
        <p:txBody>
          <a:bodyPr/>
          <a:lstStyle>
            <a:lvl1pPr>
              <a:defRPr sz="1200">
                <a:solidFill>
                  <a:srgbClr val="595959"/>
                </a:solidFill>
              </a:defRPr>
            </a:lvl1pPr>
          </a:lstStyle>
          <a:p>
            <a:r>
              <a:rPr lang="sv-SE" smtClean="0"/>
              <a:t>2020-11-30</a:t>
            </a:r>
            <a:endParaRPr lang="sv-SE" dirty="0"/>
          </a:p>
        </p:txBody>
      </p:sp>
      <p:sp>
        <p:nvSpPr>
          <p:cNvPr id="9" name="Platshållare för sidfot 4">
            <a:extLst>
              <a:ext uri="{FF2B5EF4-FFF2-40B4-BE49-F238E27FC236}">
                <a16:creationId xmlns:a16="http://schemas.microsoft.com/office/drawing/2014/main" id="{173512AE-92BA-427E-BEAF-EC8744363AD4}"/>
              </a:ext>
            </a:extLst>
          </p:cNvPr>
          <p:cNvSpPr>
            <a:spLocks noGrp="1"/>
          </p:cNvSpPr>
          <p:nvPr>
            <p:ph type="ftr" sz="quarter" idx="11"/>
          </p:nvPr>
        </p:nvSpPr>
        <p:spPr>
          <a:xfrm>
            <a:off x="4038600" y="6356350"/>
            <a:ext cx="4114800" cy="365125"/>
          </a:xfrm>
          <a:prstGeom prst="rect">
            <a:avLst/>
          </a:prstGeom>
        </p:spPr>
        <p:txBody>
          <a:bodyPr/>
          <a:lstStyle>
            <a:lvl1pPr>
              <a:defRPr sz="1200">
                <a:solidFill>
                  <a:srgbClr val="595959"/>
                </a:solidFill>
              </a:defRPr>
            </a:lvl1pPr>
          </a:lstStyle>
          <a:p>
            <a:endParaRPr lang="sv-SE" dirty="0"/>
          </a:p>
        </p:txBody>
      </p:sp>
      <p:sp>
        <p:nvSpPr>
          <p:cNvPr id="11" name="Platshållare för bildnummer 5">
            <a:extLst>
              <a:ext uri="{FF2B5EF4-FFF2-40B4-BE49-F238E27FC236}">
                <a16:creationId xmlns:a16="http://schemas.microsoft.com/office/drawing/2014/main" id="{22B326AC-2F1F-4FDE-AC27-4069C691BEF9}"/>
              </a:ext>
            </a:extLst>
          </p:cNvPr>
          <p:cNvSpPr>
            <a:spLocks noGrp="1"/>
          </p:cNvSpPr>
          <p:nvPr>
            <p:ph type="sldNum" sz="quarter" idx="12"/>
          </p:nvPr>
        </p:nvSpPr>
        <p:spPr>
          <a:xfrm>
            <a:off x="9113838" y="6356350"/>
            <a:ext cx="2743200" cy="365125"/>
          </a:xfrm>
          <a:prstGeom prst="rect">
            <a:avLst/>
          </a:prstGeom>
        </p:spPr>
        <p:txBody>
          <a:bodyPr/>
          <a:lstStyle>
            <a:lvl1pPr>
              <a:defRPr sz="1200">
                <a:solidFill>
                  <a:srgbClr val="595959"/>
                </a:solidFill>
              </a:defRPr>
            </a:lvl1pPr>
          </a:lstStyle>
          <a:p>
            <a:fld id="{E541A8F5-7967-4FE2-B860-894CD6FB1340}" type="slidenum">
              <a:rPr lang="sv-SE" smtClean="0"/>
              <a:pPr/>
              <a:t>‹#›</a:t>
            </a:fld>
            <a:endParaRPr lang="sv-SE" dirty="0"/>
          </a:p>
        </p:txBody>
      </p:sp>
    </p:spTree>
    <p:extLst>
      <p:ext uri="{BB962C8B-B14F-4D97-AF65-F5344CB8AC3E}">
        <p14:creationId xmlns:p14="http://schemas.microsoft.com/office/powerpoint/2010/main" val="1272900458"/>
      </p:ext>
    </p:extLst>
  </p:cSld>
  <p:clrMapOvr>
    <a:masterClrMapping/>
  </p:clrMapOvr>
  <p:extLst mod="1">
    <p:ext uri="{DCECCB84-F9BA-43D5-87BE-67443E8EF086}">
      <p15:sldGuideLst xmlns:p15="http://schemas.microsoft.com/office/powerpoint/2012/main">
        <p15:guide id="1" pos="7197">
          <p15:clr>
            <a:srgbClr val="FBAE40"/>
          </p15:clr>
        </p15:guide>
        <p15:guide id="2" orient="horz" pos="3226">
          <p15:clr>
            <a:srgbClr val="FBAE40"/>
          </p15:clr>
        </p15:guide>
        <p15:guide id="3"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om med logo">
    <p:spTree>
      <p:nvGrpSpPr>
        <p:cNvPr id="1" name=""/>
        <p:cNvGrpSpPr/>
        <p:nvPr/>
      </p:nvGrpSpPr>
      <p:grpSpPr>
        <a:xfrm>
          <a:off x="0" y="0"/>
          <a:ext cx="0" cy="0"/>
          <a:chOff x="0" y="0"/>
          <a:chExt cx="0" cy="0"/>
        </a:xfrm>
      </p:grpSpPr>
      <p:sp>
        <p:nvSpPr>
          <p:cNvPr id="7" name="Platshållare för datum 3">
            <a:extLst>
              <a:ext uri="{FF2B5EF4-FFF2-40B4-BE49-F238E27FC236}">
                <a16:creationId xmlns:a16="http://schemas.microsoft.com/office/drawing/2014/main" id="{679C56E7-82AB-4922-ACC6-DB93CF3145EE}"/>
              </a:ext>
            </a:extLst>
          </p:cNvPr>
          <p:cNvSpPr>
            <a:spLocks noGrp="1"/>
          </p:cNvSpPr>
          <p:nvPr>
            <p:ph type="dt" sz="half" idx="10"/>
          </p:nvPr>
        </p:nvSpPr>
        <p:spPr>
          <a:xfrm>
            <a:off x="838200" y="6356350"/>
            <a:ext cx="2743200" cy="365125"/>
          </a:xfrm>
          <a:prstGeom prst="rect">
            <a:avLst/>
          </a:prstGeom>
        </p:spPr>
        <p:txBody>
          <a:bodyPr/>
          <a:lstStyle>
            <a:lvl1pPr>
              <a:defRPr sz="1200">
                <a:solidFill>
                  <a:srgbClr val="595959"/>
                </a:solidFill>
              </a:defRPr>
            </a:lvl1pPr>
          </a:lstStyle>
          <a:p>
            <a:r>
              <a:rPr lang="sv-SE" smtClean="0"/>
              <a:t>2020-11-30</a:t>
            </a:r>
            <a:endParaRPr lang="sv-SE" dirty="0"/>
          </a:p>
        </p:txBody>
      </p:sp>
      <p:sp>
        <p:nvSpPr>
          <p:cNvPr id="8" name="Platshållare för sidfot 4">
            <a:extLst>
              <a:ext uri="{FF2B5EF4-FFF2-40B4-BE49-F238E27FC236}">
                <a16:creationId xmlns:a16="http://schemas.microsoft.com/office/drawing/2014/main" id="{8C20DEBF-CD8E-4DFC-8ED1-4A480A31CF06}"/>
              </a:ext>
            </a:extLst>
          </p:cNvPr>
          <p:cNvSpPr>
            <a:spLocks noGrp="1"/>
          </p:cNvSpPr>
          <p:nvPr>
            <p:ph type="ftr" sz="quarter" idx="11"/>
          </p:nvPr>
        </p:nvSpPr>
        <p:spPr>
          <a:xfrm>
            <a:off x="4038600" y="6356350"/>
            <a:ext cx="4114800" cy="365125"/>
          </a:xfrm>
          <a:prstGeom prst="rect">
            <a:avLst/>
          </a:prstGeom>
        </p:spPr>
        <p:txBody>
          <a:bodyPr/>
          <a:lstStyle>
            <a:lvl1pPr>
              <a:defRPr sz="1200">
                <a:solidFill>
                  <a:srgbClr val="595959"/>
                </a:solidFill>
              </a:defRPr>
            </a:lvl1pPr>
          </a:lstStyle>
          <a:p>
            <a:endParaRPr lang="sv-SE" dirty="0"/>
          </a:p>
        </p:txBody>
      </p:sp>
      <p:sp>
        <p:nvSpPr>
          <p:cNvPr id="9" name="Platshållare för bildnummer 5">
            <a:extLst>
              <a:ext uri="{FF2B5EF4-FFF2-40B4-BE49-F238E27FC236}">
                <a16:creationId xmlns:a16="http://schemas.microsoft.com/office/drawing/2014/main" id="{BBBD4592-25F7-42EF-BAA4-1FB9A19B4539}"/>
              </a:ext>
            </a:extLst>
          </p:cNvPr>
          <p:cNvSpPr>
            <a:spLocks noGrp="1"/>
          </p:cNvSpPr>
          <p:nvPr>
            <p:ph type="sldNum" sz="quarter" idx="12"/>
          </p:nvPr>
        </p:nvSpPr>
        <p:spPr>
          <a:xfrm>
            <a:off x="9113838" y="6356350"/>
            <a:ext cx="2743200" cy="365125"/>
          </a:xfrm>
          <a:prstGeom prst="rect">
            <a:avLst/>
          </a:prstGeom>
        </p:spPr>
        <p:txBody>
          <a:bodyPr/>
          <a:lstStyle>
            <a:lvl1pPr>
              <a:defRPr sz="1200">
                <a:solidFill>
                  <a:srgbClr val="595959"/>
                </a:solidFill>
              </a:defRPr>
            </a:lvl1pPr>
          </a:lstStyle>
          <a:p>
            <a:fld id="{E541A8F5-7967-4FE2-B860-894CD6FB1340}" type="slidenum">
              <a:rPr lang="sv-SE" smtClean="0"/>
              <a:pPr/>
              <a:t>‹#›</a:t>
            </a:fld>
            <a:endParaRPr lang="sv-SE" dirty="0"/>
          </a:p>
        </p:txBody>
      </p:sp>
    </p:spTree>
    <p:extLst>
      <p:ext uri="{BB962C8B-B14F-4D97-AF65-F5344CB8AC3E}">
        <p14:creationId xmlns:p14="http://schemas.microsoft.com/office/powerpoint/2010/main" val="1357107654"/>
      </p:ext>
    </p:extLst>
  </p:cSld>
  <p:clrMapOvr>
    <a:masterClrMapping/>
  </p:clrMapOvr>
  <p:extLst mod="1">
    <p:ext uri="{DCECCB84-F9BA-43D5-87BE-67443E8EF086}">
      <p15:sldGuideLst xmlns:p15="http://schemas.microsoft.com/office/powerpoint/2012/main">
        <p15:guide id="1" pos="7469">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Tom utan logo">
    <p:spTree>
      <p:nvGrpSpPr>
        <p:cNvPr id="1" name=""/>
        <p:cNvGrpSpPr/>
        <p:nvPr/>
      </p:nvGrpSpPr>
      <p:grpSpPr>
        <a:xfrm>
          <a:off x="0" y="0"/>
          <a:ext cx="0" cy="0"/>
          <a:chOff x="0" y="0"/>
          <a:chExt cx="0" cy="0"/>
        </a:xfrm>
      </p:grpSpPr>
      <p:sp>
        <p:nvSpPr>
          <p:cNvPr id="6" name="Platshållare för datum 3">
            <a:extLst>
              <a:ext uri="{FF2B5EF4-FFF2-40B4-BE49-F238E27FC236}">
                <a16:creationId xmlns:a16="http://schemas.microsoft.com/office/drawing/2014/main" id="{EBB1C809-7BC7-4DD5-902D-A413C7EC511D}"/>
              </a:ext>
            </a:extLst>
          </p:cNvPr>
          <p:cNvSpPr>
            <a:spLocks noGrp="1"/>
          </p:cNvSpPr>
          <p:nvPr>
            <p:ph type="dt" sz="half" idx="10"/>
          </p:nvPr>
        </p:nvSpPr>
        <p:spPr>
          <a:xfrm>
            <a:off x="838200" y="6356350"/>
            <a:ext cx="2743200" cy="365125"/>
          </a:xfrm>
          <a:prstGeom prst="rect">
            <a:avLst/>
          </a:prstGeom>
        </p:spPr>
        <p:txBody>
          <a:bodyPr/>
          <a:lstStyle>
            <a:lvl1pPr>
              <a:defRPr sz="1200">
                <a:solidFill>
                  <a:srgbClr val="595959"/>
                </a:solidFill>
              </a:defRPr>
            </a:lvl1pPr>
          </a:lstStyle>
          <a:p>
            <a:r>
              <a:rPr lang="sv-SE" smtClean="0"/>
              <a:t>2020-11-30</a:t>
            </a:r>
            <a:endParaRPr lang="sv-SE" dirty="0"/>
          </a:p>
        </p:txBody>
      </p:sp>
      <p:sp>
        <p:nvSpPr>
          <p:cNvPr id="7" name="Platshållare för sidfot 4">
            <a:extLst>
              <a:ext uri="{FF2B5EF4-FFF2-40B4-BE49-F238E27FC236}">
                <a16:creationId xmlns:a16="http://schemas.microsoft.com/office/drawing/2014/main" id="{DD7E4D14-E82D-4B30-B778-1DE4860E5723}"/>
              </a:ext>
            </a:extLst>
          </p:cNvPr>
          <p:cNvSpPr>
            <a:spLocks noGrp="1"/>
          </p:cNvSpPr>
          <p:nvPr>
            <p:ph type="ftr" sz="quarter" idx="11"/>
          </p:nvPr>
        </p:nvSpPr>
        <p:spPr>
          <a:xfrm>
            <a:off x="4038600" y="6356350"/>
            <a:ext cx="4114800" cy="365125"/>
          </a:xfrm>
          <a:prstGeom prst="rect">
            <a:avLst/>
          </a:prstGeom>
        </p:spPr>
        <p:txBody>
          <a:bodyPr/>
          <a:lstStyle>
            <a:lvl1pPr>
              <a:defRPr sz="1200">
                <a:solidFill>
                  <a:srgbClr val="595959"/>
                </a:solidFill>
              </a:defRPr>
            </a:lvl1pPr>
          </a:lstStyle>
          <a:p>
            <a:endParaRPr lang="sv-SE" dirty="0"/>
          </a:p>
        </p:txBody>
      </p:sp>
      <p:sp>
        <p:nvSpPr>
          <p:cNvPr id="8" name="Platshållare för bildnummer 5">
            <a:extLst>
              <a:ext uri="{FF2B5EF4-FFF2-40B4-BE49-F238E27FC236}">
                <a16:creationId xmlns:a16="http://schemas.microsoft.com/office/drawing/2014/main" id="{9CF6A344-490D-4851-AB58-772C75ECEE22}"/>
              </a:ext>
            </a:extLst>
          </p:cNvPr>
          <p:cNvSpPr>
            <a:spLocks noGrp="1"/>
          </p:cNvSpPr>
          <p:nvPr>
            <p:ph type="sldNum" sz="quarter" idx="12"/>
          </p:nvPr>
        </p:nvSpPr>
        <p:spPr>
          <a:xfrm>
            <a:off x="9113838" y="6356350"/>
            <a:ext cx="2743200" cy="365125"/>
          </a:xfrm>
          <a:prstGeom prst="rect">
            <a:avLst/>
          </a:prstGeom>
        </p:spPr>
        <p:txBody>
          <a:bodyPr/>
          <a:lstStyle>
            <a:lvl1pPr>
              <a:defRPr sz="1200">
                <a:solidFill>
                  <a:srgbClr val="595959"/>
                </a:solidFill>
              </a:defRPr>
            </a:lvl1pPr>
          </a:lstStyle>
          <a:p>
            <a:fld id="{E541A8F5-7967-4FE2-B860-894CD6FB1340}" type="slidenum">
              <a:rPr lang="sv-SE" smtClean="0"/>
              <a:pPr/>
              <a:t>‹#›</a:t>
            </a:fld>
            <a:endParaRPr lang="sv-SE" dirty="0"/>
          </a:p>
        </p:txBody>
      </p:sp>
    </p:spTree>
    <p:extLst>
      <p:ext uri="{BB962C8B-B14F-4D97-AF65-F5344CB8AC3E}">
        <p14:creationId xmlns:p14="http://schemas.microsoft.com/office/powerpoint/2010/main" val="25011848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akgrund, rubrik, ingress">
    <p:bg>
      <p:bgPr>
        <a:solidFill>
          <a:schemeClr val="accent3"/>
        </a:solidFill>
        <a:effectLst/>
      </p:bgPr>
    </p:bg>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A62368BA-F2AF-4679-8EB5-2DE0647DF20D}"/>
              </a:ext>
            </a:extLst>
          </p:cNvPr>
          <p:cNvSpPr>
            <a:spLocks noGrp="1"/>
          </p:cNvSpPr>
          <p:nvPr>
            <p:ph type="ctrTitle" hasCustomPrompt="1"/>
          </p:nvPr>
        </p:nvSpPr>
        <p:spPr>
          <a:xfrm>
            <a:off x="839787" y="1089024"/>
            <a:ext cx="9988551" cy="862721"/>
          </a:xfrm>
          <a:prstGeom prst="rect">
            <a:avLst/>
          </a:prstGeom>
        </p:spPr>
        <p:txBody>
          <a:bodyPr anchor="t" anchorCtr="0">
            <a:normAutofit/>
          </a:bodyPr>
          <a:lstStyle>
            <a:lvl1pPr marL="0" indent="0" algn="l">
              <a:lnSpc>
                <a:spcPct val="90000"/>
              </a:lnSpc>
              <a:defRPr sz="5400" b="1" baseline="0">
                <a:solidFill>
                  <a:schemeClr val="bg1"/>
                </a:solidFill>
              </a:defRPr>
            </a:lvl1pPr>
          </a:lstStyle>
          <a:p>
            <a:r>
              <a:rPr lang="sv-SE" dirty="0"/>
              <a:t>Skriv titel här</a:t>
            </a:r>
          </a:p>
        </p:txBody>
      </p:sp>
      <p:sp>
        <p:nvSpPr>
          <p:cNvPr id="4" name="Platshållare för text 2">
            <a:extLst>
              <a:ext uri="{FF2B5EF4-FFF2-40B4-BE49-F238E27FC236}">
                <a16:creationId xmlns:a16="http://schemas.microsoft.com/office/drawing/2014/main" id="{A17F7B32-AC9B-4804-9856-1FFA57AE6603}"/>
              </a:ext>
            </a:extLst>
          </p:cNvPr>
          <p:cNvSpPr>
            <a:spLocks noGrp="1"/>
          </p:cNvSpPr>
          <p:nvPr>
            <p:ph type="body" sz="quarter" idx="10" hasCustomPrompt="1"/>
          </p:nvPr>
        </p:nvSpPr>
        <p:spPr>
          <a:xfrm>
            <a:off x="839788" y="1951745"/>
            <a:ext cx="9988550" cy="545566"/>
          </a:xfrm>
          <a:prstGeom prst="rect">
            <a:avLst/>
          </a:prstGeom>
        </p:spPr>
        <p:txBody>
          <a:bodyPr/>
          <a:lstStyle>
            <a:lvl1pPr marL="0" indent="0">
              <a:buNone/>
              <a:defRPr sz="3000" b="1">
                <a:solidFill>
                  <a:schemeClr val="bg1"/>
                </a:solidFill>
                <a:latin typeface="Georgia" panose="02040502050405020303" pitchFamily="18" charset="0"/>
                <a:cs typeface="Arial" panose="020B0604020202020204" pitchFamily="34" charset="0"/>
              </a:defRPr>
            </a:lvl1pPr>
          </a:lstStyle>
          <a:p>
            <a:pPr lvl="0"/>
            <a:r>
              <a:rPr lang="sv-SE" dirty="0"/>
              <a:t>– skriv undertitel här</a:t>
            </a:r>
          </a:p>
        </p:txBody>
      </p:sp>
      <p:sp>
        <p:nvSpPr>
          <p:cNvPr id="7" name="Platshållare för text 5">
            <a:extLst>
              <a:ext uri="{FF2B5EF4-FFF2-40B4-BE49-F238E27FC236}">
                <a16:creationId xmlns:a16="http://schemas.microsoft.com/office/drawing/2014/main" id="{EF62F46D-85C7-E14E-9282-9758A0FD385A}"/>
              </a:ext>
            </a:extLst>
          </p:cNvPr>
          <p:cNvSpPr>
            <a:spLocks noGrp="1"/>
          </p:cNvSpPr>
          <p:nvPr>
            <p:ph type="body" sz="quarter" idx="12" hasCustomPrompt="1"/>
          </p:nvPr>
        </p:nvSpPr>
        <p:spPr>
          <a:xfrm>
            <a:off x="839787" y="6375986"/>
            <a:ext cx="4410075" cy="345490"/>
          </a:xfrm>
          <a:prstGeom prst="rect">
            <a:avLst/>
          </a:prstGeom>
        </p:spPr>
        <p:txBody>
          <a:bodyPr/>
          <a:lstStyle>
            <a:lvl1pPr marL="0" indent="0">
              <a:buNone/>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sv-SE" dirty="0"/>
              <a:t>Förnamn Efternamn</a:t>
            </a:r>
          </a:p>
        </p:txBody>
      </p:sp>
    </p:spTree>
    <p:extLst>
      <p:ext uri="{BB962C8B-B14F-4D97-AF65-F5344CB8AC3E}">
        <p14:creationId xmlns:p14="http://schemas.microsoft.com/office/powerpoint/2010/main" val="17951855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ld (förvald eller egen), rubrik, ingress">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F6974C00-3486-4CDA-96CC-FA93F7C5478C}"/>
              </a:ext>
            </a:extLst>
          </p:cNvPr>
          <p:cNvSpPr>
            <a:spLocks noGrp="1"/>
          </p:cNvSpPr>
          <p:nvPr>
            <p:ph type="pic" sz="quarter" idx="13" hasCustomPrompt="1"/>
          </p:nvPr>
        </p:nvSpPr>
        <p:spPr>
          <a:xfrm>
            <a:off x="0" y="0"/>
            <a:ext cx="12192000" cy="6858000"/>
          </a:xfrm>
          <a:prstGeom prst="rect">
            <a:avLst/>
          </a:prstGeom>
        </p:spPr>
        <p:txBody>
          <a:bodyPr/>
          <a:lstStyle>
            <a:lvl1pPr marL="0" indent="0" algn="ctr">
              <a:buNone/>
              <a:defRPr sz="1400">
                <a:solidFill>
                  <a:schemeClr val="bg1"/>
                </a:solidFill>
                <a:latin typeface="Arial" panose="020B0604020202020204" pitchFamily="34" charset="0"/>
                <a:cs typeface="Arial" panose="020B0604020202020204" pitchFamily="34" charset="0"/>
              </a:defRPr>
            </a:lvl1pPr>
          </a:lstStyle>
          <a:p>
            <a:r>
              <a:rPr lang="sv-SE" dirty="0"/>
              <a:t>Lägg till egen bakgrundsbild genom att klicka på bildikonen</a:t>
            </a:r>
          </a:p>
        </p:txBody>
      </p:sp>
      <p:sp>
        <p:nvSpPr>
          <p:cNvPr id="8" name="Rubrik 1">
            <a:extLst>
              <a:ext uri="{FF2B5EF4-FFF2-40B4-BE49-F238E27FC236}">
                <a16:creationId xmlns:a16="http://schemas.microsoft.com/office/drawing/2014/main" id="{0D9A425F-F29C-4DEF-BF12-253AB7949C16}"/>
              </a:ext>
            </a:extLst>
          </p:cNvPr>
          <p:cNvSpPr>
            <a:spLocks noGrp="1"/>
          </p:cNvSpPr>
          <p:nvPr>
            <p:ph type="ctrTitle" hasCustomPrompt="1"/>
          </p:nvPr>
        </p:nvSpPr>
        <p:spPr>
          <a:xfrm>
            <a:off x="839787" y="1089024"/>
            <a:ext cx="9988551" cy="862721"/>
          </a:xfrm>
          <a:prstGeom prst="rect">
            <a:avLst/>
          </a:prstGeom>
        </p:spPr>
        <p:txBody>
          <a:bodyPr anchor="t" anchorCtr="0">
            <a:normAutofit/>
          </a:bodyPr>
          <a:lstStyle>
            <a:lvl1pPr marL="0" indent="0" algn="l">
              <a:lnSpc>
                <a:spcPct val="90000"/>
              </a:lnSpc>
              <a:defRPr sz="5400" b="1" baseline="0">
                <a:solidFill>
                  <a:schemeClr val="bg1"/>
                </a:solidFill>
              </a:defRPr>
            </a:lvl1pPr>
          </a:lstStyle>
          <a:p>
            <a:r>
              <a:rPr lang="sv-SE" dirty="0"/>
              <a:t>Skriv titel här</a:t>
            </a:r>
          </a:p>
        </p:txBody>
      </p:sp>
      <p:sp>
        <p:nvSpPr>
          <p:cNvPr id="9" name="Platshållare för text 2">
            <a:extLst>
              <a:ext uri="{FF2B5EF4-FFF2-40B4-BE49-F238E27FC236}">
                <a16:creationId xmlns:a16="http://schemas.microsoft.com/office/drawing/2014/main" id="{47976395-2A14-4EC3-A6D5-BBF86F715F3F}"/>
              </a:ext>
            </a:extLst>
          </p:cNvPr>
          <p:cNvSpPr>
            <a:spLocks noGrp="1"/>
          </p:cNvSpPr>
          <p:nvPr>
            <p:ph type="body" sz="quarter" idx="10" hasCustomPrompt="1"/>
          </p:nvPr>
        </p:nvSpPr>
        <p:spPr>
          <a:xfrm>
            <a:off x="839788" y="1951745"/>
            <a:ext cx="9988550" cy="545566"/>
          </a:xfrm>
          <a:prstGeom prst="rect">
            <a:avLst/>
          </a:prstGeom>
        </p:spPr>
        <p:txBody>
          <a:bodyPr/>
          <a:lstStyle>
            <a:lvl1pPr marL="0" indent="0">
              <a:buNone/>
              <a:defRPr sz="3000" b="1">
                <a:solidFill>
                  <a:schemeClr val="bg1"/>
                </a:solidFill>
                <a:latin typeface="Georgia" panose="02040502050405020303" pitchFamily="18" charset="0"/>
                <a:cs typeface="Arial" panose="020B0604020202020204" pitchFamily="34" charset="0"/>
              </a:defRPr>
            </a:lvl1pPr>
          </a:lstStyle>
          <a:p>
            <a:pPr lvl="0"/>
            <a:r>
              <a:rPr lang="sv-SE" dirty="0"/>
              <a:t>– skriv undertitel här</a:t>
            </a:r>
          </a:p>
        </p:txBody>
      </p:sp>
      <p:sp>
        <p:nvSpPr>
          <p:cNvPr id="7" name="Platshållare för text 5">
            <a:extLst>
              <a:ext uri="{FF2B5EF4-FFF2-40B4-BE49-F238E27FC236}">
                <a16:creationId xmlns:a16="http://schemas.microsoft.com/office/drawing/2014/main" id="{3DB1317F-424C-0B46-8F86-70D443C17E5E}"/>
              </a:ext>
            </a:extLst>
          </p:cNvPr>
          <p:cNvSpPr>
            <a:spLocks noGrp="1"/>
          </p:cNvSpPr>
          <p:nvPr>
            <p:ph type="body" sz="quarter" idx="12" hasCustomPrompt="1"/>
          </p:nvPr>
        </p:nvSpPr>
        <p:spPr>
          <a:xfrm>
            <a:off x="839787" y="6375986"/>
            <a:ext cx="4410075" cy="345490"/>
          </a:xfrm>
          <a:prstGeom prst="rect">
            <a:avLst/>
          </a:prstGeom>
        </p:spPr>
        <p:txBody>
          <a:bodyPr/>
          <a:lstStyle>
            <a:lvl1pPr marL="0" indent="0">
              <a:buNone/>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sv-SE" dirty="0"/>
              <a:t>Förnamn Efternamn</a:t>
            </a:r>
          </a:p>
        </p:txBody>
      </p:sp>
    </p:spTree>
    <p:extLst>
      <p:ext uri="{BB962C8B-B14F-4D97-AF65-F5344CB8AC3E}">
        <p14:creationId xmlns:p14="http://schemas.microsoft.com/office/powerpoint/2010/main" val="3945648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F5936E-910E-4353-B061-553450E57C4A}"/>
              </a:ext>
            </a:extLst>
          </p:cNvPr>
          <p:cNvSpPr>
            <a:spLocks noGrp="1"/>
          </p:cNvSpPr>
          <p:nvPr>
            <p:ph type="title" hasCustomPrompt="1"/>
          </p:nvPr>
        </p:nvSpPr>
        <p:spPr>
          <a:xfrm>
            <a:off x="838200" y="736601"/>
            <a:ext cx="10589820" cy="777874"/>
          </a:xfrm>
          <a:prstGeom prst="rect">
            <a:avLst/>
          </a:prstGeom>
        </p:spPr>
        <p:txBody>
          <a:bodyPr anchor="t" anchorCtr="0">
            <a:noAutofit/>
          </a:bodyPr>
          <a:lstStyle>
            <a:lvl1pPr>
              <a:defRPr sz="4000" b="1" baseline="0">
                <a:solidFill>
                  <a:schemeClr val="accent1"/>
                </a:solidFill>
              </a:defRPr>
            </a:lvl1pPr>
          </a:lstStyle>
          <a:p>
            <a:r>
              <a:rPr lang="sv-SE" dirty="0"/>
              <a:t>Skriv rubrik här med plats för en rad</a:t>
            </a:r>
          </a:p>
        </p:txBody>
      </p:sp>
      <p:sp>
        <p:nvSpPr>
          <p:cNvPr id="4" name="Platshållare för datum 3">
            <a:extLst>
              <a:ext uri="{FF2B5EF4-FFF2-40B4-BE49-F238E27FC236}">
                <a16:creationId xmlns:a16="http://schemas.microsoft.com/office/drawing/2014/main" id="{61F42423-2891-47C8-B9E0-E1BF65C4D632}"/>
              </a:ext>
            </a:extLst>
          </p:cNvPr>
          <p:cNvSpPr>
            <a:spLocks noGrp="1"/>
          </p:cNvSpPr>
          <p:nvPr>
            <p:ph type="dt" sz="half" idx="10"/>
          </p:nvPr>
        </p:nvSpPr>
        <p:spPr>
          <a:xfrm>
            <a:off x="838200" y="6356350"/>
            <a:ext cx="2743200" cy="365125"/>
          </a:xfrm>
          <a:prstGeom prst="rect">
            <a:avLst/>
          </a:prstGeom>
        </p:spPr>
        <p:txBody>
          <a:bodyPr/>
          <a:lstStyle>
            <a:lvl1pPr>
              <a:defRPr sz="1200">
                <a:solidFill>
                  <a:srgbClr val="595959"/>
                </a:solidFill>
              </a:defRPr>
            </a:lvl1pPr>
          </a:lstStyle>
          <a:p>
            <a:r>
              <a:rPr lang="sv-SE" smtClean="0"/>
              <a:t>2020-11-30</a:t>
            </a:r>
            <a:endParaRPr lang="sv-SE" dirty="0"/>
          </a:p>
        </p:txBody>
      </p:sp>
      <p:sp>
        <p:nvSpPr>
          <p:cNvPr id="5" name="Platshållare för sidfot 4">
            <a:extLst>
              <a:ext uri="{FF2B5EF4-FFF2-40B4-BE49-F238E27FC236}">
                <a16:creationId xmlns:a16="http://schemas.microsoft.com/office/drawing/2014/main" id="{C4C7C74A-82E9-4E08-B581-C47742DCE6F0}"/>
              </a:ext>
            </a:extLst>
          </p:cNvPr>
          <p:cNvSpPr>
            <a:spLocks noGrp="1"/>
          </p:cNvSpPr>
          <p:nvPr>
            <p:ph type="ftr" sz="quarter" idx="11"/>
          </p:nvPr>
        </p:nvSpPr>
        <p:spPr>
          <a:xfrm>
            <a:off x="4038600" y="6356350"/>
            <a:ext cx="4114800" cy="365125"/>
          </a:xfrm>
          <a:prstGeom prst="rect">
            <a:avLst/>
          </a:prstGeom>
        </p:spPr>
        <p:txBody>
          <a:bodyPr/>
          <a:lstStyle>
            <a:lvl1pPr>
              <a:defRPr sz="1200">
                <a:solidFill>
                  <a:srgbClr val="595959"/>
                </a:solidFill>
              </a:defRPr>
            </a:lvl1pPr>
          </a:lstStyle>
          <a:p>
            <a:endParaRPr lang="sv-SE" dirty="0"/>
          </a:p>
        </p:txBody>
      </p:sp>
      <p:sp>
        <p:nvSpPr>
          <p:cNvPr id="6" name="Platshållare för bildnummer 5">
            <a:extLst>
              <a:ext uri="{FF2B5EF4-FFF2-40B4-BE49-F238E27FC236}">
                <a16:creationId xmlns:a16="http://schemas.microsoft.com/office/drawing/2014/main" id="{EE3DD935-6933-426E-864F-9C4FC99B08D2}"/>
              </a:ext>
            </a:extLst>
          </p:cNvPr>
          <p:cNvSpPr>
            <a:spLocks noGrp="1"/>
          </p:cNvSpPr>
          <p:nvPr>
            <p:ph type="sldNum" sz="quarter" idx="12"/>
          </p:nvPr>
        </p:nvSpPr>
        <p:spPr>
          <a:xfrm>
            <a:off x="9113838" y="6356350"/>
            <a:ext cx="2743200" cy="365125"/>
          </a:xfrm>
          <a:prstGeom prst="rect">
            <a:avLst/>
          </a:prstGeom>
        </p:spPr>
        <p:txBody>
          <a:bodyPr/>
          <a:lstStyle>
            <a:lvl1pPr>
              <a:defRPr sz="1200">
                <a:solidFill>
                  <a:srgbClr val="595959"/>
                </a:solidFill>
              </a:defRPr>
            </a:lvl1pPr>
          </a:lstStyle>
          <a:p>
            <a:fld id="{E541A8F5-7967-4FE2-B860-894CD6FB1340}" type="slidenum">
              <a:rPr lang="sv-SE" smtClean="0"/>
              <a:pPr/>
              <a:t>‹#›</a:t>
            </a:fld>
            <a:endParaRPr lang="sv-SE" dirty="0"/>
          </a:p>
        </p:txBody>
      </p:sp>
      <p:sp>
        <p:nvSpPr>
          <p:cNvPr id="22" name="Platshållare för text 21">
            <a:extLst>
              <a:ext uri="{FF2B5EF4-FFF2-40B4-BE49-F238E27FC236}">
                <a16:creationId xmlns:a16="http://schemas.microsoft.com/office/drawing/2014/main" id="{EA193844-F090-4300-9C20-94CE3D66DF13}"/>
              </a:ext>
            </a:extLst>
          </p:cNvPr>
          <p:cNvSpPr>
            <a:spLocks noGrp="1"/>
          </p:cNvSpPr>
          <p:nvPr>
            <p:ph type="body" sz="quarter" idx="13" hasCustomPrompt="1"/>
          </p:nvPr>
        </p:nvSpPr>
        <p:spPr>
          <a:xfrm>
            <a:off x="838200" y="1844675"/>
            <a:ext cx="10589820" cy="4191000"/>
          </a:xfrm>
          <a:prstGeom prst="rect">
            <a:avLst/>
          </a:prstGeom>
        </p:spPr>
        <p:txBody>
          <a:bodyPr/>
          <a:lstStyle>
            <a:lvl1pPr marL="228600" indent="-228600">
              <a:lnSpc>
                <a:spcPts val="2400"/>
              </a:lnSpc>
              <a:spcBef>
                <a:spcPts val="1000"/>
              </a:spcBef>
              <a:buClr>
                <a:schemeClr val="accent2"/>
              </a:buClr>
              <a:buSzPct val="100000"/>
              <a:buFont typeface="Arial" panose="020B0604020202020204" pitchFamily="34" charset="0"/>
              <a:buChar char="•"/>
              <a:defRPr sz="1800"/>
            </a:lvl1pPr>
            <a:lvl2pPr marL="468000" indent="-216000">
              <a:lnSpc>
                <a:spcPts val="2400"/>
              </a:lnSpc>
              <a:spcBef>
                <a:spcPts val="1000"/>
              </a:spcBef>
              <a:buClr>
                <a:schemeClr val="tx1"/>
              </a:buClr>
              <a:buFont typeface="Arial" panose="020B0604020202020204" pitchFamily="34" charset="0"/>
              <a:buChar char="–"/>
              <a:defRPr sz="1800"/>
            </a:lvl2pPr>
            <a:lvl3pPr>
              <a:lnSpc>
                <a:spcPts val="2400"/>
              </a:lnSpc>
              <a:spcBef>
                <a:spcPts val="1000"/>
              </a:spcBef>
              <a:buClr>
                <a:schemeClr val="accent2"/>
              </a:buClr>
              <a:defRPr sz="1800"/>
            </a:lvl3pPr>
            <a:lvl4pPr>
              <a:lnSpc>
                <a:spcPts val="2400"/>
              </a:lnSpc>
              <a:spcBef>
                <a:spcPts val="1000"/>
              </a:spcBef>
              <a:buClr>
                <a:schemeClr val="accent2"/>
              </a:buClr>
              <a:defRPr/>
            </a:lvl4pPr>
            <a:lvl5pPr marL="2057400" indent="-228600">
              <a:lnSpc>
                <a:spcPts val="2400"/>
              </a:lnSpc>
              <a:spcBef>
                <a:spcPts val="1000"/>
              </a:spcBef>
              <a:buClr>
                <a:schemeClr val="accent2"/>
              </a:buClr>
              <a:buFont typeface="Arial" panose="020B0604020202020204" pitchFamily="34" charset="0"/>
              <a:buChar char="•"/>
              <a:defRPr/>
            </a:lvl5pPr>
          </a:lstStyle>
          <a:p>
            <a:pPr lvl="0"/>
            <a:r>
              <a:rPr lang="sv-SE" dirty="0"/>
              <a:t>Skriv punktlista för första nivån här</a:t>
            </a:r>
          </a:p>
          <a:p>
            <a:pPr lvl="1"/>
            <a:r>
              <a:rPr lang="sv-SE" dirty="0"/>
              <a:t>Skriv punktlista för andra nivån här</a:t>
            </a:r>
          </a:p>
          <a:p>
            <a:pPr lvl="2"/>
            <a:r>
              <a:rPr lang="sv-SE" dirty="0"/>
              <a:t>Nivå tre</a:t>
            </a:r>
          </a:p>
          <a:p>
            <a:pPr lvl="3"/>
            <a:r>
              <a:rPr lang="sv-SE" dirty="0"/>
              <a:t>Nivå fyra</a:t>
            </a:r>
          </a:p>
          <a:p>
            <a:pPr lvl="4"/>
            <a:r>
              <a:rPr lang="sv-SE" dirty="0"/>
              <a:t>Nivå fem</a:t>
            </a:r>
          </a:p>
        </p:txBody>
      </p:sp>
    </p:spTree>
    <p:extLst/>
  </p:cSld>
  <p:clrMapOvr>
    <a:masterClrMapping/>
  </p:clrMapOvr>
  <p:extLst mod="1">
    <p:ext uri="{DCECCB84-F9BA-43D5-87BE-67443E8EF086}">
      <p15:sldGuideLst xmlns:p15="http://schemas.microsoft.com/office/powerpoint/2012/main">
        <p15:guide id="1" pos="7469">
          <p15:clr>
            <a:srgbClr val="FBAE40"/>
          </p15:clr>
        </p15:guide>
        <p15:guide id="2" orient="horz" pos="1162">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ubrik,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F5936E-910E-4353-B061-553450E57C4A}"/>
              </a:ext>
            </a:extLst>
          </p:cNvPr>
          <p:cNvSpPr>
            <a:spLocks noGrp="1"/>
          </p:cNvSpPr>
          <p:nvPr>
            <p:ph type="title" hasCustomPrompt="1"/>
          </p:nvPr>
        </p:nvSpPr>
        <p:spPr>
          <a:xfrm>
            <a:off x="838200" y="736601"/>
            <a:ext cx="10589820" cy="777874"/>
          </a:xfrm>
          <a:prstGeom prst="rect">
            <a:avLst/>
          </a:prstGeom>
        </p:spPr>
        <p:txBody>
          <a:bodyPr anchor="t" anchorCtr="0">
            <a:noAutofit/>
          </a:bodyPr>
          <a:lstStyle>
            <a:lvl1pPr>
              <a:defRPr sz="4000" b="1" baseline="0">
                <a:solidFill>
                  <a:schemeClr val="accent3"/>
                </a:solidFill>
              </a:defRPr>
            </a:lvl1pPr>
          </a:lstStyle>
          <a:p>
            <a:r>
              <a:rPr lang="sv-SE" dirty="0"/>
              <a:t>Skriv rubrik här med plats för en rad</a:t>
            </a:r>
          </a:p>
        </p:txBody>
      </p:sp>
      <p:sp>
        <p:nvSpPr>
          <p:cNvPr id="4" name="Platshållare för datum 3">
            <a:extLst>
              <a:ext uri="{FF2B5EF4-FFF2-40B4-BE49-F238E27FC236}">
                <a16:creationId xmlns:a16="http://schemas.microsoft.com/office/drawing/2014/main" id="{61F42423-2891-47C8-B9E0-E1BF65C4D632}"/>
              </a:ext>
            </a:extLst>
          </p:cNvPr>
          <p:cNvSpPr>
            <a:spLocks noGrp="1"/>
          </p:cNvSpPr>
          <p:nvPr>
            <p:ph type="dt" sz="half" idx="10"/>
          </p:nvPr>
        </p:nvSpPr>
        <p:spPr>
          <a:xfrm>
            <a:off x="838200" y="6356350"/>
            <a:ext cx="2743200" cy="365125"/>
          </a:xfrm>
          <a:prstGeom prst="rect">
            <a:avLst/>
          </a:prstGeom>
        </p:spPr>
        <p:txBody>
          <a:bodyPr/>
          <a:lstStyle>
            <a:lvl1pPr>
              <a:defRPr sz="1200">
                <a:solidFill>
                  <a:srgbClr val="595959"/>
                </a:solidFill>
              </a:defRPr>
            </a:lvl1pPr>
          </a:lstStyle>
          <a:p>
            <a:r>
              <a:rPr lang="sv-SE" smtClean="0"/>
              <a:t>2020-11-30</a:t>
            </a:r>
            <a:endParaRPr lang="sv-SE" dirty="0"/>
          </a:p>
        </p:txBody>
      </p:sp>
      <p:sp>
        <p:nvSpPr>
          <p:cNvPr id="5" name="Platshållare för sidfot 4">
            <a:extLst>
              <a:ext uri="{FF2B5EF4-FFF2-40B4-BE49-F238E27FC236}">
                <a16:creationId xmlns:a16="http://schemas.microsoft.com/office/drawing/2014/main" id="{C4C7C74A-82E9-4E08-B581-C47742DCE6F0}"/>
              </a:ext>
            </a:extLst>
          </p:cNvPr>
          <p:cNvSpPr>
            <a:spLocks noGrp="1"/>
          </p:cNvSpPr>
          <p:nvPr>
            <p:ph type="ftr" sz="quarter" idx="11"/>
          </p:nvPr>
        </p:nvSpPr>
        <p:spPr>
          <a:xfrm>
            <a:off x="4038600" y="6356350"/>
            <a:ext cx="4114800" cy="365125"/>
          </a:xfrm>
          <a:prstGeom prst="rect">
            <a:avLst/>
          </a:prstGeom>
        </p:spPr>
        <p:txBody>
          <a:bodyPr/>
          <a:lstStyle>
            <a:lvl1pPr>
              <a:defRPr sz="1200">
                <a:solidFill>
                  <a:srgbClr val="595959"/>
                </a:solidFill>
              </a:defRPr>
            </a:lvl1pPr>
          </a:lstStyle>
          <a:p>
            <a:endParaRPr lang="sv-SE" dirty="0"/>
          </a:p>
        </p:txBody>
      </p:sp>
      <p:sp>
        <p:nvSpPr>
          <p:cNvPr id="6" name="Platshållare för bildnummer 5">
            <a:extLst>
              <a:ext uri="{FF2B5EF4-FFF2-40B4-BE49-F238E27FC236}">
                <a16:creationId xmlns:a16="http://schemas.microsoft.com/office/drawing/2014/main" id="{EE3DD935-6933-426E-864F-9C4FC99B08D2}"/>
              </a:ext>
            </a:extLst>
          </p:cNvPr>
          <p:cNvSpPr>
            <a:spLocks noGrp="1"/>
          </p:cNvSpPr>
          <p:nvPr>
            <p:ph type="sldNum" sz="quarter" idx="12"/>
          </p:nvPr>
        </p:nvSpPr>
        <p:spPr>
          <a:xfrm>
            <a:off x="9113838" y="6356350"/>
            <a:ext cx="2743200" cy="365125"/>
          </a:xfrm>
          <a:prstGeom prst="rect">
            <a:avLst/>
          </a:prstGeom>
        </p:spPr>
        <p:txBody>
          <a:bodyPr/>
          <a:lstStyle>
            <a:lvl1pPr>
              <a:defRPr sz="1200">
                <a:solidFill>
                  <a:srgbClr val="595959"/>
                </a:solidFill>
              </a:defRPr>
            </a:lvl1pPr>
          </a:lstStyle>
          <a:p>
            <a:fld id="{E541A8F5-7967-4FE2-B860-894CD6FB1340}" type="slidenum">
              <a:rPr lang="sv-SE" smtClean="0"/>
              <a:pPr/>
              <a:t>‹#›</a:t>
            </a:fld>
            <a:endParaRPr lang="sv-SE" dirty="0"/>
          </a:p>
        </p:txBody>
      </p:sp>
      <p:sp>
        <p:nvSpPr>
          <p:cNvPr id="22" name="Platshållare för text 21">
            <a:extLst>
              <a:ext uri="{FF2B5EF4-FFF2-40B4-BE49-F238E27FC236}">
                <a16:creationId xmlns:a16="http://schemas.microsoft.com/office/drawing/2014/main" id="{EA193844-F090-4300-9C20-94CE3D66DF13}"/>
              </a:ext>
            </a:extLst>
          </p:cNvPr>
          <p:cNvSpPr>
            <a:spLocks noGrp="1"/>
          </p:cNvSpPr>
          <p:nvPr>
            <p:ph type="body" sz="quarter" idx="13" hasCustomPrompt="1"/>
          </p:nvPr>
        </p:nvSpPr>
        <p:spPr>
          <a:xfrm>
            <a:off x="838200" y="1844675"/>
            <a:ext cx="10589820" cy="4191000"/>
          </a:xfrm>
          <a:prstGeom prst="rect">
            <a:avLst/>
          </a:prstGeom>
        </p:spPr>
        <p:txBody>
          <a:bodyPr/>
          <a:lstStyle>
            <a:lvl1pPr marL="228600" indent="-228600">
              <a:lnSpc>
                <a:spcPts val="2400"/>
              </a:lnSpc>
              <a:spcBef>
                <a:spcPts val="1000"/>
              </a:spcBef>
              <a:buClr>
                <a:schemeClr val="accent4"/>
              </a:buClr>
              <a:buSzPct val="100000"/>
              <a:buFont typeface="Arial" panose="020B0604020202020204" pitchFamily="34" charset="0"/>
              <a:buChar char="•"/>
              <a:defRPr sz="1800"/>
            </a:lvl1pPr>
            <a:lvl2pPr marL="468000" indent="-216000">
              <a:lnSpc>
                <a:spcPts val="2400"/>
              </a:lnSpc>
              <a:spcBef>
                <a:spcPts val="1000"/>
              </a:spcBef>
              <a:buClr>
                <a:schemeClr val="tx1"/>
              </a:buClr>
              <a:buFont typeface="Arial" panose="020B0604020202020204" pitchFamily="34" charset="0"/>
              <a:buChar char="–"/>
              <a:defRPr sz="1800"/>
            </a:lvl2pPr>
            <a:lvl3pPr>
              <a:lnSpc>
                <a:spcPts val="2400"/>
              </a:lnSpc>
              <a:spcBef>
                <a:spcPts val="1000"/>
              </a:spcBef>
              <a:buClr>
                <a:schemeClr val="accent4"/>
              </a:buClr>
              <a:defRPr sz="1800"/>
            </a:lvl3pPr>
            <a:lvl4pPr>
              <a:lnSpc>
                <a:spcPts val="2400"/>
              </a:lnSpc>
              <a:spcBef>
                <a:spcPts val="1000"/>
              </a:spcBef>
              <a:buClr>
                <a:schemeClr val="accent4"/>
              </a:buClr>
              <a:defRPr/>
            </a:lvl4pPr>
            <a:lvl5pPr marL="2057400" indent="-228600">
              <a:lnSpc>
                <a:spcPts val="2400"/>
              </a:lnSpc>
              <a:spcBef>
                <a:spcPts val="1000"/>
              </a:spcBef>
              <a:buClr>
                <a:srgbClr val="92D050"/>
              </a:buClr>
              <a:buFont typeface="Arial" panose="020B0604020202020204" pitchFamily="34" charset="0"/>
              <a:buChar char="•"/>
              <a:defRPr/>
            </a:lvl5pPr>
          </a:lstStyle>
          <a:p>
            <a:pPr lvl="0"/>
            <a:r>
              <a:rPr lang="sv-SE" dirty="0"/>
              <a:t>Skriv punktlista för första nivån här</a:t>
            </a:r>
          </a:p>
          <a:p>
            <a:pPr lvl="1"/>
            <a:r>
              <a:rPr lang="sv-SE" dirty="0"/>
              <a:t>Skriv punktlista för andra nivån här</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781590530"/>
      </p:ext>
    </p:extLst>
  </p:cSld>
  <p:clrMapOvr>
    <a:masterClrMapping/>
  </p:clrMapOvr>
  <p:extLst mod="1">
    <p:ext uri="{DCECCB84-F9BA-43D5-87BE-67443E8EF086}">
      <p15:sldGuideLst xmlns:p15="http://schemas.microsoft.com/office/powerpoint/2012/main">
        <p15:guide id="1" pos="7469">
          <p15:clr>
            <a:srgbClr val="FBAE40"/>
          </p15:clr>
        </p15:guide>
        <p15:guide id="2" orient="horz" pos="116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ubrik, text,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F5936E-910E-4353-B061-553450E57C4A}"/>
              </a:ext>
            </a:extLst>
          </p:cNvPr>
          <p:cNvSpPr>
            <a:spLocks noGrp="1"/>
          </p:cNvSpPr>
          <p:nvPr>
            <p:ph type="title" hasCustomPrompt="1"/>
          </p:nvPr>
        </p:nvSpPr>
        <p:spPr>
          <a:xfrm>
            <a:off x="838200" y="736601"/>
            <a:ext cx="10589821" cy="1266822"/>
          </a:xfrm>
          <a:prstGeom prst="rect">
            <a:avLst/>
          </a:prstGeom>
        </p:spPr>
        <p:txBody>
          <a:bodyPr anchor="t" anchorCtr="0">
            <a:noAutofit/>
          </a:bodyPr>
          <a:lstStyle>
            <a:lvl1pPr>
              <a:defRPr sz="4000" b="1">
                <a:solidFill>
                  <a:schemeClr val="accent3"/>
                </a:solidFill>
              </a:defRPr>
            </a:lvl1pPr>
          </a:lstStyle>
          <a:p>
            <a:r>
              <a:rPr lang="sv-SE" dirty="0"/>
              <a:t>Skriv rubrik här</a:t>
            </a:r>
            <a:br>
              <a:rPr lang="sv-SE" dirty="0"/>
            </a:br>
            <a:r>
              <a:rPr lang="sv-SE" dirty="0"/>
              <a:t>med plats för två rader</a:t>
            </a:r>
          </a:p>
        </p:txBody>
      </p:sp>
      <p:sp>
        <p:nvSpPr>
          <p:cNvPr id="10" name="Platshållare för innehåll 9">
            <a:extLst>
              <a:ext uri="{FF2B5EF4-FFF2-40B4-BE49-F238E27FC236}">
                <a16:creationId xmlns:a16="http://schemas.microsoft.com/office/drawing/2014/main" id="{7BA38D83-141C-4C62-A7AC-A12C26C23520}"/>
              </a:ext>
            </a:extLst>
          </p:cNvPr>
          <p:cNvSpPr>
            <a:spLocks noGrp="1"/>
          </p:cNvSpPr>
          <p:nvPr>
            <p:ph sz="quarter" idx="13" hasCustomPrompt="1"/>
          </p:nvPr>
        </p:nvSpPr>
        <p:spPr>
          <a:xfrm>
            <a:off x="838200" y="2095500"/>
            <a:ext cx="10589821" cy="4025900"/>
          </a:xfrm>
          <a:prstGeom prst="rect">
            <a:avLst/>
          </a:prstGeom>
        </p:spPr>
        <p:txBody>
          <a:bodyPr/>
          <a:lstStyle>
            <a:lvl1pPr>
              <a:lnSpc>
                <a:spcPts val="2400"/>
              </a:lnSpc>
              <a:spcBef>
                <a:spcPts val="1000"/>
              </a:spcBef>
              <a:buClr>
                <a:schemeClr val="accent6"/>
              </a:buClr>
              <a:defRPr sz="1800"/>
            </a:lvl1pPr>
            <a:lvl2pPr marL="685800" indent="-228600">
              <a:lnSpc>
                <a:spcPts val="2400"/>
              </a:lnSpc>
              <a:spcBef>
                <a:spcPts val="1000"/>
              </a:spcBef>
              <a:buFont typeface="Arial" panose="020B0604020202020204" pitchFamily="34" charset="0"/>
              <a:buChar char="–"/>
              <a:defRPr sz="1800" baseline="0"/>
            </a:lvl2pPr>
            <a:lvl3pPr>
              <a:lnSpc>
                <a:spcPts val="2400"/>
              </a:lnSpc>
              <a:spcBef>
                <a:spcPts val="1000"/>
              </a:spcBef>
              <a:buClr>
                <a:schemeClr val="accent6"/>
              </a:buClr>
              <a:defRPr sz="1800"/>
            </a:lvl3pPr>
            <a:lvl4pPr>
              <a:lnSpc>
                <a:spcPts val="2400"/>
              </a:lnSpc>
              <a:spcBef>
                <a:spcPts val="1000"/>
              </a:spcBef>
              <a:buClr>
                <a:schemeClr val="accent6"/>
              </a:buClr>
              <a:defRPr/>
            </a:lvl4pPr>
            <a:lvl5pPr>
              <a:lnSpc>
                <a:spcPts val="2400"/>
              </a:lnSpc>
              <a:spcBef>
                <a:spcPts val="1000"/>
              </a:spcBef>
              <a:buClr>
                <a:schemeClr val="accent6"/>
              </a:buClr>
              <a:defRPr/>
            </a:lvl5pPr>
          </a:lstStyle>
          <a:p>
            <a:pPr lvl="0"/>
            <a:r>
              <a:rPr lang="sv-SE" dirty="0"/>
              <a:t>Skriv punktlista för första nivån, eller vanlig text genom att trycka </a:t>
            </a:r>
            <a:r>
              <a:rPr lang="sv-SE" dirty="0" err="1"/>
              <a:t>backsteg</a:t>
            </a:r>
            <a:r>
              <a:rPr lang="sv-SE" dirty="0"/>
              <a:t> för att ta bort punktlista.</a:t>
            </a:r>
          </a:p>
          <a:p>
            <a:pPr lvl="1"/>
            <a:r>
              <a:rPr lang="sv-SE" dirty="0"/>
              <a:t>Skriv andra nivås punktlista här</a:t>
            </a:r>
          </a:p>
          <a:p>
            <a:pPr lvl="2"/>
            <a:r>
              <a:rPr lang="sv-SE" dirty="0"/>
              <a:t>Nivå tre</a:t>
            </a:r>
          </a:p>
          <a:p>
            <a:pPr lvl="3"/>
            <a:r>
              <a:rPr lang="sv-SE" dirty="0"/>
              <a:t>Nivå fyra</a:t>
            </a:r>
          </a:p>
          <a:p>
            <a:pPr lvl="4"/>
            <a:r>
              <a:rPr lang="sv-SE" dirty="0"/>
              <a:t>Nivå fem</a:t>
            </a:r>
          </a:p>
        </p:txBody>
      </p:sp>
      <p:sp>
        <p:nvSpPr>
          <p:cNvPr id="7" name="Platshållare för datum 3">
            <a:extLst>
              <a:ext uri="{FF2B5EF4-FFF2-40B4-BE49-F238E27FC236}">
                <a16:creationId xmlns:a16="http://schemas.microsoft.com/office/drawing/2014/main" id="{E02AF752-079A-4755-BCD9-74CFFD079BA3}"/>
              </a:ext>
            </a:extLst>
          </p:cNvPr>
          <p:cNvSpPr>
            <a:spLocks noGrp="1"/>
          </p:cNvSpPr>
          <p:nvPr>
            <p:ph type="dt" sz="half" idx="10"/>
          </p:nvPr>
        </p:nvSpPr>
        <p:spPr>
          <a:xfrm>
            <a:off x="838200" y="6356350"/>
            <a:ext cx="2743200" cy="365125"/>
          </a:xfrm>
          <a:prstGeom prst="rect">
            <a:avLst/>
          </a:prstGeom>
        </p:spPr>
        <p:txBody>
          <a:bodyPr/>
          <a:lstStyle>
            <a:lvl1pPr>
              <a:defRPr sz="1200">
                <a:solidFill>
                  <a:srgbClr val="595959"/>
                </a:solidFill>
              </a:defRPr>
            </a:lvl1pPr>
          </a:lstStyle>
          <a:p>
            <a:r>
              <a:rPr lang="sv-SE" smtClean="0"/>
              <a:t>2020-11-30</a:t>
            </a:r>
            <a:endParaRPr lang="sv-SE" dirty="0"/>
          </a:p>
        </p:txBody>
      </p:sp>
      <p:sp>
        <p:nvSpPr>
          <p:cNvPr id="8" name="Platshållare för sidfot 4">
            <a:extLst>
              <a:ext uri="{FF2B5EF4-FFF2-40B4-BE49-F238E27FC236}">
                <a16:creationId xmlns:a16="http://schemas.microsoft.com/office/drawing/2014/main" id="{D1DD68C5-E5E7-41B0-AE39-2353B92B1AB7}"/>
              </a:ext>
            </a:extLst>
          </p:cNvPr>
          <p:cNvSpPr>
            <a:spLocks noGrp="1"/>
          </p:cNvSpPr>
          <p:nvPr>
            <p:ph type="ftr" sz="quarter" idx="11"/>
          </p:nvPr>
        </p:nvSpPr>
        <p:spPr>
          <a:xfrm>
            <a:off x="4038600" y="6356350"/>
            <a:ext cx="4114800" cy="365125"/>
          </a:xfrm>
          <a:prstGeom prst="rect">
            <a:avLst/>
          </a:prstGeom>
        </p:spPr>
        <p:txBody>
          <a:bodyPr/>
          <a:lstStyle>
            <a:lvl1pPr>
              <a:defRPr sz="1200">
                <a:solidFill>
                  <a:srgbClr val="595959"/>
                </a:solidFill>
              </a:defRPr>
            </a:lvl1pPr>
          </a:lstStyle>
          <a:p>
            <a:endParaRPr lang="sv-SE" dirty="0"/>
          </a:p>
        </p:txBody>
      </p:sp>
      <p:sp>
        <p:nvSpPr>
          <p:cNvPr id="9" name="Platshållare för bildnummer 5">
            <a:extLst>
              <a:ext uri="{FF2B5EF4-FFF2-40B4-BE49-F238E27FC236}">
                <a16:creationId xmlns:a16="http://schemas.microsoft.com/office/drawing/2014/main" id="{1E5C034E-63F1-4F55-BC14-EF0D6C827255}"/>
              </a:ext>
            </a:extLst>
          </p:cNvPr>
          <p:cNvSpPr>
            <a:spLocks noGrp="1"/>
          </p:cNvSpPr>
          <p:nvPr>
            <p:ph type="sldNum" sz="quarter" idx="12"/>
          </p:nvPr>
        </p:nvSpPr>
        <p:spPr>
          <a:xfrm>
            <a:off x="9113838" y="6356350"/>
            <a:ext cx="2743200" cy="365125"/>
          </a:xfrm>
          <a:prstGeom prst="rect">
            <a:avLst/>
          </a:prstGeom>
        </p:spPr>
        <p:txBody>
          <a:bodyPr/>
          <a:lstStyle>
            <a:lvl1pPr>
              <a:defRPr sz="1200">
                <a:solidFill>
                  <a:srgbClr val="595959"/>
                </a:solidFill>
              </a:defRPr>
            </a:lvl1pPr>
          </a:lstStyle>
          <a:p>
            <a:fld id="{E541A8F5-7967-4FE2-B860-894CD6FB1340}" type="slidenum">
              <a:rPr lang="sv-SE" smtClean="0"/>
              <a:pPr/>
              <a:t>‹#›</a:t>
            </a:fld>
            <a:endParaRPr lang="sv-SE" dirty="0"/>
          </a:p>
        </p:txBody>
      </p:sp>
    </p:spTree>
    <p:extLst>
      <p:ext uri="{BB962C8B-B14F-4D97-AF65-F5344CB8AC3E}">
        <p14:creationId xmlns:p14="http://schemas.microsoft.com/office/powerpoint/2010/main" val="85389516"/>
      </p:ext>
    </p:extLst>
  </p:cSld>
  <p:clrMapOvr>
    <a:masterClrMapping/>
  </p:clrMapOvr>
  <p:extLst mod="1">
    <p:ext uri="{DCECCB84-F9BA-43D5-87BE-67443E8EF086}">
      <p15:sldGuideLst xmlns:p15="http://schemas.microsoft.com/office/powerpoint/2012/main">
        <p15:guide id="1" pos="7197">
          <p15:clr>
            <a:srgbClr val="FBAE40"/>
          </p15:clr>
        </p15:guide>
        <p15:guide id="2" orient="horz" pos="3226">
          <p15:clr>
            <a:srgbClr val="FBAE40"/>
          </p15:clr>
        </p15:guide>
        <p15:guide id="3"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ubrik, ingress,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F5936E-910E-4353-B061-553450E57C4A}"/>
              </a:ext>
            </a:extLst>
          </p:cNvPr>
          <p:cNvSpPr>
            <a:spLocks noGrp="1"/>
          </p:cNvSpPr>
          <p:nvPr>
            <p:ph type="title" hasCustomPrompt="1"/>
          </p:nvPr>
        </p:nvSpPr>
        <p:spPr>
          <a:xfrm>
            <a:off x="838200" y="736601"/>
            <a:ext cx="10589820" cy="1292224"/>
          </a:xfrm>
          <a:prstGeom prst="rect">
            <a:avLst/>
          </a:prstGeom>
        </p:spPr>
        <p:txBody>
          <a:bodyPr anchor="t" anchorCtr="0">
            <a:noAutofit/>
          </a:bodyPr>
          <a:lstStyle>
            <a:lvl1pPr>
              <a:defRPr sz="4000" b="1">
                <a:solidFill>
                  <a:schemeClr val="accent3"/>
                </a:solidFill>
              </a:defRPr>
            </a:lvl1pPr>
          </a:lstStyle>
          <a:p>
            <a:r>
              <a:rPr lang="sv-SE" dirty="0"/>
              <a:t>Skriv rubrik här</a:t>
            </a:r>
            <a:br>
              <a:rPr lang="sv-SE" dirty="0"/>
            </a:br>
            <a:r>
              <a:rPr lang="sv-SE" dirty="0"/>
              <a:t>med plats för två rader</a:t>
            </a:r>
          </a:p>
        </p:txBody>
      </p:sp>
      <p:sp>
        <p:nvSpPr>
          <p:cNvPr id="22" name="Platshållare för text 21">
            <a:extLst>
              <a:ext uri="{FF2B5EF4-FFF2-40B4-BE49-F238E27FC236}">
                <a16:creationId xmlns:a16="http://schemas.microsoft.com/office/drawing/2014/main" id="{EA193844-F090-4300-9C20-94CE3D66DF13}"/>
              </a:ext>
            </a:extLst>
          </p:cNvPr>
          <p:cNvSpPr>
            <a:spLocks noGrp="1"/>
          </p:cNvSpPr>
          <p:nvPr>
            <p:ph type="body" sz="quarter" idx="13" hasCustomPrompt="1"/>
          </p:nvPr>
        </p:nvSpPr>
        <p:spPr>
          <a:xfrm>
            <a:off x="838200" y="2711395"/>
            <a:ext cx="10589820" cy="3324280"/>
          </a:xfrm>
          <a:prstGeom prst="rect">
            <a:avLst/>
          </a:prstGeom>
        </p:spPr>
        <p:txBody>
          <a:bodyPr/>
          <a:lstStyle>
            <a:lvl1pPr marL="228600" indent="-228600">
              <a:lnSpc>
                <a:spcPts val="2400"/>
              </a:lnSpc>
              <a:spcBef>
                <a:spcPts val="1000"/>
              </a:spcBef>
              <a:buClr>
                <a:schemeClr val="accent4"/>
              </a:buClr>
              <a:buSzPct val="100000"/>
              <a:buFont typeface="Arial" panose="020B0604020202020204" pitchFamily="34" charset="0"/>
              <a:buChar char="•"/>
              <a:defRPr sz="1800"/>
            </a:lvl1pPr>
            <a:lvl2pPr marL="468000" indent="-216000">
              <a:lnSpc>
                <a:spcPts val="2400"/>
              </a:lnSpc>
              <a:spcBef>
                <a:spcPts val="1000"/>
              </a:spcBef>
              <a:buClr>
                <a:schemeClr val="tx1"/>
              </a:buClr>
              <a:buFont typeface="Arial" panose="020B0604020202020204" pitchFamily="34" charset="0"/>
              <a:buChar char="–"/>
              <a:defRPr sz="1800"/>
            </a:lvl2pPr>
            <a:lvl3pPr>
              <a:lnSpc>
                <a:spcPts val="2400"/>
              </a:lnSpc>
              <a:spcBef>
                <a:spcPts val="1000"/>
              </a:spcBef>
              <a:buClr>
                <a:schemeClr val="accent4"/>
              </a:buClr>
              <a:defRPr sz="1800"/>
            </a:lvl3pPr>
            <a:lvl4pPr>
              <a:lnSpc>
                <a:spcPts val="2400"/>
              </a:lnSpc>
              <a:spcBef>
                <a:spcPts val="1000"/>
              </a:spcBef>
              <a:buClr>
                <a:schemeClr val="accent4"/>
              </a:buClr>
              <a:defRPr/>
            </a:lvl4pPr>
            <a:lvl5pPr marL="2057400" indent="-228600">
              <a:lnSpc>
                <a:spcPts val="2400"/>
              </a:lnSpc>
              <a:spcBef>
                <a:spcPts val="1000"/>
              </a:spcBef>
              <a:buClr>
                <a:schemeClr val="accent4"/>
              </a:buClr>
              <a:buFont typeface="Arial" panose="020B0604020202020204" pitchFamily="34" charset="0"/>
              <a:buChar char="•"/>
              <a:defRPr/>
            </a:lvl5pPr>
          </a:lstStyle>
          <a:p>
            <a:pPr lvl="0"/>
            <a:r>
              <a:rPr lang="sv-SE" dirty="0"/>
              <a:t>Skriv punktlista för första nivån här</a:t>
            </a:r>
          </a:p>
          <a:p>
            <a:pPr lvl="1"/>
            <a:r>
              <a:rPr lang="sv-SE" dirty="0"/>
              <a:t>Skriv punktlista för andra nivån här</a:t>
            </a:r>
          </a:p>
          <a:p>
            <a:pPr lvl="2"/>
            <a:r>
              <a:rPr lang="sv-SE" dirty="0"/>
              <a:t>Nivå tre</a:t>
            </a:r>
          </a:p>
          <a:p>
            <a:pPr lvl="3"/>
            <a:r>
              <a:rPr lang="sv-SE" dirty="0"/>
              <a:t>Nivå fyra</a:t>
            </a:r>
          </a:p>
          <a:p>
            <a:pPr lvl="4"/>
            <a:r>
              <a:rPr lang="sv-SE" dirty="0"/>
              <a:t>Nivå fem</a:t>
            </a:r>
          </a:p>
        </p:txBody>
      </p:sp>
      <p:sp>
        <p:nvSpPr>
          <p:cNvPr id="8" name="Platshållare för text 7">
            <a:extLst>
              <a:ext uri="{FF2B5EF4-FFF2-40B4-BE49-F238E27FC236}">
                <a16:creationId xmlns:a16="http://schemas.microsoft.com/office/drawing/2014/main" id="{15DE9479-ED5E-4744-97BE-BF95C971BF8D}"/>
              </a:ext>
            </a:extLst>
          </p:cNvPr>
          <p:cNvSpPr>
            <a:spLocks noGrp="1"/>
          </p:cNvSpPr>
          <p:nvPr>
            <p:ph type="body" sz="quarter" idx="14" hasCustomPrompt="1"/>
          </p:nvPr>
        </p:nvSpPr>
        <p:spPr>
          <a:xfrm>
            <a:off x="838200" y="2028826"/>
            <a:ext cx="10590213" cy="491906"/>
          </a:xfrm>
          <a:prstGeom prst="rect">
            <a:avLst/>
          </a:prstGeom>
        </p:spPr>
        <p:txBody>
          <a:bodyPr/>
          <a:lstStyle>
            <a:lvl1pPr marL="0" indent="0">
              <a:buNone/>
              <a:defRPr sz="2400" b="1">
                <a:solidFill>
                  <a:schemeClr val="accent3"/>
                </a:solidFill>
                <a:latin typeface="Georgia" panose="02040502050405020303" pitchFamily="18" charset="0"/>
              </a:defRPr>
            </a:lvl1pPr>
          </a:lstStyle>
          <a:p>
            <a:pPr lvl="0"/>
            <a:r>
              <a:rPr lang="sv-SE" dirty="0"/>
              <a:t>Skriv undertitel här</a:t>
            </a:r>
          </a:p>
        </p:txBody>
      </p:sp>
      <p:sp>
        <p:nvSpPr>
          <p:cNvPr id="9" name="Platshållare för datum 3">
            <a:extLst>
              <a:ext uri="{FF2B5EF4-FFF2-40B4-BE49-F238E27FC236}">
                <a16:creationId xmlns:a16="http://schemas.microsoft.com/office/drawing/2014/main" id="{CADBB7FD-E569-44FC-BF8C-17042BCE521E}"/>
              </a:ext>
            </a:extLst>
          </p:cNvPr>
          <p:cNvSpPr>
            <a:spLocks noGrp="1"/>
          </p:cNvSpPr>
          <p:nvPr>
            <p:ph type="dt" sz="half" idx="10"/>
          </p:nvPr>
        </p:nvSpPr>
        <p:spPr>
          <a:xfrm>
            <a:off x="838200" y="6356350"/>
            <a:ext cx="2743200" cy="365125"/>
          </a:xfrm>
          <a:prstGeom prst="rect">
            <a:avLst/>
          </a:prstGeom>
        </p:spPr>
        <p:txBody>
          <a:bodyPr/>
          <a:lstStyle>
            <a:lvl1pPr>
              <a:defRPr sz="1200">
                <a:solidFill>
                  <a:srgbClr val="595959"/>
                </a:solidFill>
              </a:defRPr>
            </a:lvl1pPr>
          </a:lstStyle>
          <a:p>
            <a:r>
              <a:rPr lang="sv-SE" smtClean="0"/>
              <a:t>2020-11-30</a:t>
            </a:r>
            <a:endParaRPr lang="sv-SE" dirty="0"/>
          </a:p>
        </p:txBody>
      </p:sp>
      <p:sp>
        <p:nvSpPr>
          <p:cNvPr id="10" name="Platshållare för sidfot 4">
            <a:extLst>
              <a:ext uri="{FF2B5EF4-FFF2-40B4-BE49-F238E27FC236}">
                <a16:creationId xmlns:a16="http://schemas.microsoft.com/office/drawing/2014/main" id="{BC9A5AAE-6682-44D7-A6BA-8B38EC3ED71A}"/>
              </a:ext>
            </a:extLst>
          </p:cNvPr>
          <p:cNvSpPr>
            <a:spLocks noGrp="1"/>
          </p:cNvSpPr>
          <p:nvPr>
            <p:ph type="ftr" sz="quarter" idx="11"/>
          </p:nvPr>
        </p:nvSpPr>
        <p:spPr>
          <a:xfrm>
            <a:off x="4038600" y="6356350"/>
            <a:ext cx="4114800" cy="365125"/>
          </a:xfrm>
          <a:prstGeom prst="rect">
            <a:avLst/>
          </a:prstGeom>
        </p:spPr>
        <p:txBody>
          <a:bodyPr/>
          <a:lstStyle>
            <a:lvl1pPr>
              <a:defRPr sz="1200">
                <a:solidFill>
                  <a:srgbClr val="595959"/>
                </a:solidFill>
              </a:defRPr>
            </a:lvl1pPr>
          </a:lstStyle>
          <a:p>
            <a:endParaRPr lang="sv-SE" dirty="0"/>
          </a:p>
        </p:txBody>
      </p:sp>
      <p:sp>
        <p:nvSpPr>
          <p:cNvPr id="11" name="Platshållare för bildnummer 5">
            <a:extLst>
              <a:ext uri="{FF2B5EF4-FFF2-40B4-BE49-F238E27FC236}">
                <a16:creationId xmlns:a16="http://schemas.microsoft.com/office/drawing/2014/main" id="{96FBF6F6-339F-4C6B-91E3-11217F89A851}"/>
              </a:ext>
            </a:extLst>
          </p:cNvPr>
          <p:cNvSpPr>
            <a:spLocks noGrp="1"/>
          </p:cNvSpPr>
          <p:nvPr>
            <p:ph type="sldNum" sz="quarter" idx="12"/>
          </p:nvPr>
        </p:nvSpPr>
        <p:spPr>
          <a:xfrm>
            <a:off x="9113838" y="6356350"/>
            <a:ext cx="2743200" cy="365125"/>
          </a:xfrm>
          <a:prstGeom prst="rect">
            <a:avLst/>
          </a:prstGeom>
        </p:spPr>
        <p:txBody>
          <a:bodyPr/>
          <a:lstStyle>
            <a:lvl1pPr>
              <a:defRPr sz="1200">
                <a:solidFill>
                  <a:srgbClr val="595959"/>
                </a:solidFill>
              </a:defRPr>
            </a:lvl1pPr>
          </a:lstStyle>
          <a:p>
            <a:fld id="{E541A8F5-7967-4FE2-B860-894CD6FB1340}" type="slidenum">
              <a:rPr lang="sv-SE" smtClean="0"/>
              <a:pPr/>
              <a:t>‹#›</a:t>
            </a:fld>
            <a:endParaRPr lang="sv-SE" dirty="0"/>
          </a:p>
        </p:txBody>
      </p:sp>
    </p:spTree>
    <p:extLst>
      <p:ext uri="{BB962C8B-B14F-4D97-AF65-F5344CB8AC3E}">
        <p14:creationId xmlns:p14="http://schemas.microsoft.com/office/powerpoint/2010/main" val="1358273280"/>
      </p:ext>
    </p:extLst>
  </p:cSld>
  <p:clrMapOvr>
    <a:masterClrMapping/>
  </p:clrMapOvr>
  <p:extLst mod="1">
    <p:ext uri="{DCECCB84-F9BA-43D5-87BE-67443E8EF086}">
      <p15:sldGuideLst xmlns:p15="http://schemas.microsoft.com/office/powerpoint/2012/main">
        <p15:guide id="1" pos="7469">
          <p15:clr>
            <a:srgbClr val="FBAE40"/>
          </p15:clr>
        </p15:guide>
        <p15:guide id="2" orient="horz" pos="116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ubrik, text,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F5936E-910E-4353-B061-553450E57C4A}"/>
              </a:ext>
            </a:extLst>
          </p:cNvPr>
          <p:cNvSpPr>
            <a:spLocks noGrp="1"/>
          </p:cNvSpPr>
          <p:nvPr>
            <p:ph type="title" hasCustomPrompt="1"/>
          </p:nvPr>
        </p:nvSpPr>
        <p:spPr>
          <a:xfrm>
            <a:off x="838200" y="736601"/>
            <a:ext cx="5591175" cy="787400"/>
          </a:xfrm>
          <a:prstGeom prst="rect">
            <a:avLst/>
          </a:prstGeom>
        </p:spPr>
        <p:txBody>
          <a:bodyPr anchor="t" anchorCtr="0">
            <a:noAutofit/>
          </a:bodyPr>
          <a:lstStyle>
            <a:lvl1pPr>
              <a:defRPr sz="4000" b="1">
                <a:solidFill>
                  <a:schemeClr val="accent3"/>
                </a:solidFill>
              </a:defRPr>
            </a:lvl1pPr>
          </a:lstStyle>
          <a:p>
            <a:r>
              <a:rPr lang="sv-SE" dirty="0"/>
              <a:t>Skriv rubrik här</a:t>
            </a:r>
          </a:p>
        </p:txBody>
      </p:sp>
      <p:sp>
        <p:nvSpPr>
          <p:cNvPr id="22" name="Platshållare för text 21">
            <a:extLst>
              <a:ext uri="{FF2B5EF4-FFF2-40B4-BE49-F238E27FC236}">
                <a16:creationId xmlns:a16="http://schemas.microsoft.com/office/drawing/2014/main" id="{EA193844-F090-4300-9C20-94CE3D66DF13}"/>
              </a:ext>
            </a:extLst>
          </p:cNvPr>
          <p:cNvSpPr>
            <a:spLocks noGrp="1"/>
          </p:cNvSpPr>
          <p:nvPr>
            <p:ph type="body" sz="quarter" idx="13" hasCustomPrompt="1"/>
          </p:nvPr>
        </p:nvSpPr>
        <p:spPr>
          <a:xfrm>
            <a:off x="838200" y="1806575"/>
            <a:ext cx="5591174" cy="4229100"/>
          </a:xfrm>
          <a:prstGeom prst="rect">
            <a:avLst/>
          </a:prstGeom>
        </p:spPr>
        <p:txBody>
          <a:bodyPr/>
          <a:lstStyle>
            <a:lvl1pPr marL="228600" indent="-228600">
              <a:lnSpc>
                <a:spcPts val="2400"/>
              </a:lnSpc>
              <a:spcBef>
                <a:spcPts val="1000"/>
              </a:spcBef>
              <a:buClr>
                <a:schemeClr val="accent4"/>
              </a:buClr>
              <a:buSzPct val="100000"/>
              <a:buFont typeface="Arial" panose="020B0604020202020204" pitchFamily="34" charset="0"/>
              <a:buChar char="•"/>
              <a:defRPr sz="1800"/>
            </a:lvl1pPr>
            <a:lvl2pPr marL="468000" indent="-216000">
              <a:lnSpc>
                <a:spcPts val="2400"/>
              </a:lnSpc>
              <a:spcBef>
                <a:spcPts val="1000"/>
              </a:spcBef>
              <a:buClr>
                <a:schemeClr val="tx1"/>
              </a:buClr>
              <a:buFont typeface="Arial" panose="020B0604020202020204" pitchFamily="34" charset="0"/>
              <a:buChar char="–"/>
              <a:defRPr sz="1800"/>
            </a:lvl2pPr>
            <a:lvl3pPr>
              <a:lnSpc>
                <a:spcPts val="2400"/>
              </a:lnSpc>
              <a:spcBef>
                <a:spcPts val="1000"/>
              </a:spcBef>
              <a:buClr>
                <a:schemeClr val="accent4"/>
              </a:buClr>
              <a:defRPr sz="1800"/>
            </a:lvl3pPr>
            <a:lvl4pPr>
              <a:lnSpc>
                <a:spcPts val="2400"/>
              </a:lnSpc>
              <a:spcBef>
                <a:spcPts val="1000"/>
              </a:spcBef>
              <a:buClr>
                <a:schemeClr val="accent4"/>
              </a:buClr>
              <a:defRPr/>
            </a:lvl4pPr>
            <a:lvl5pPr marL="2057400" indent="-228600">
              <a:lnSpc>
                <a:spcPts val="2400"/>
              </a:lnSpc>
              <a:spcBef>
                <a:spcPts val="1000"/>
              </a:spcBef>
              <a:buClr>
                <a:schemeClr val="accent4"/>
              </a:buClr>
              <a:buFont typeface="Arial" panose="020B0604020202020204" pitchFamily="34" charset="0"/>
              <a:buChar char="•"/>
              <a:defRPr/>
            </a:lvl5pPr>
          </a:lstStyle>
          <a:p>
            <a:pPr lvl="0"/>
            <a:r>
              <a:rPr lang="sv-SE" dirty="0"/>
              <a:t>Skriv punktlista för första nivån här</a:t>
            </a:r>
          </a:p>
          <a:p>
            <a:pPr lvl="1"/>
            <a:r>
              <a:rPr lang="sv-SE" dirty="0"/>
              <a:t>Skriv punktlista för andra nivån här</a:t>
            </a:r>
          </a:p>
          <a:p>
            <a:pPr lvl="2"/>
            <a:r>
              <a:rPr lang="sv-SE" dirty="0"/>
              <a:t>Nivå tre</a:t>
            </a:r>
          </a:p>
          <a:p>
            <a:pPr lvl="3"/>
            <a:r>
              <a:rPr lang="sv-SE" dirty="0"/>
              <a:t>Nivå fyra</a:t>
            </a:r>
          </a:p>
          <a:p>
            <a:pPr lvl="4"/>
            <a:r>
              <a:rPr lang="sv-SE" dirty="0"/>
              <a:t>Nivå fem</a:t>
            </a:r>
          </a:p>
        </p:txBody>
      </p:sp>
      <p:sp>
        <p:nvSpPr>
          <p:cNvPr id="12" name="Platshållare för bild 11">
            <a:extLst>
              <a:ext uri="{FF2B5EF4-FFF2-40B4-BE49-F238E27FC236}">
                <a16:creationId xmlns:a16="http://schemas.microsoft.com/office/drawing/2014/main" id="{16EFEED0-7FE9-4BA7-87AD-7B9D6D4C34D5}"/>
              </a:ext>
            </a:extLst>
          </p:cNvPr>
          <p:cNvSpPr>
            <a:spLocks noGrp="1"/>
          </p:cNvSpPr>
          <p:nvPr>
            <p:ph type="pic" sz="quarter" idx="14" hasCustomPrompt="1"/>
          </p:nvPr>
        </p:nvSpPr>
        <p:spPr>
          <a:xfrm>
            <a:off x="6600826" y="736601"/>
            <a:ext cx="5591174" cy="4384674"/>
          </a:xfrm>
          <a:prstGeom prst="rect">
            <a:avLst/>
          </a:prstGeom>
        </p:spPr>
        <p:txBody>
          <a:bodyPr>
            <a:normAutofit/>
          </a:bodyPr>
          <a:lstStyle>
            <a:lvl1pPr marL="0" indent="0">
              <a:buNone/>
              <a:defRPr sz="1800"/>
            </a:lvl1pPr>
          </a:lstStyle>
          <a:p>
            <a:r>
              <a:rPr lang="en-US" dirty="0"/>
              <a:t>Dra </a:t>
            </a:r>
            <a:r>
              <a:rPr lang="en-US" dirty="0" err="1"/>
              <a:t>en</a:t>
            </a:r>
            <a:r>
              <a:rPr lang="en-US" dirty="0"/>
              <a:t> </a:t>
            </a:r>
            <a:r>
              <a:rPr lang="en-US" dirty="0" err="1"/>
              <a:t>bild</a:t>
            </a:r>
            <a:r>
              <a:rPr lang="en-US" dirty="0"/>
              <a:t> hit, </a:t>
            </a:r>
            <a:r>
              <a:rPr lang="en-US" dirty="0" err="1"/>
              <a:t>eller</a:t>
            </a:r>
            <a:r>
              <a:rPr lang="en-US" dirty="0"/>
              <a:t> </a:t>
            </a:r>
            <a:r>
              <a:rPr lang="en-US" dirty="0" err="1"/>
              <a:t>klicka</a:t>
            </a:r>
            <a:r>
              <a:rPr lang="en-US" dirty="0"/>
              <a:t> </a:t>
            </a:r>
            <a:r>
              <a:rPr lang="en-US" dirty="0" err="1"/>
              <a:t>på</a:t>
            </a:r>
            <a:r>
              <a:rPr lang="en-US" dirty="0"/>
              <a:t> </a:t>
            </a:r>
            <a:r>
              <a:rPr lang="en-US" dirty="0" err="1"/>
              <a:t>ikonen</a:t>
            </a:r>
            <a:r>
              <a:rPr lang="en-US" dirty="0"/>
              <a:t> </a:t>
            </a:r>
            <a:r>
              <a:rPr lang="en-US" dirty="0" err="1"/>
              <a:t>nedan</a:t>
            </a:r>
            <a:endParaRPr lang="sv-SE" dirty="0"/>
          </a:p>
        </p:txBody>
      </p:sp>
      <p:sp>
        <p:nvSpPr>
          <p:cNvPr id="8" name="Platshållare för datum 3">
            <a:extLst>
              <a:ext uri="{FF2B5EF4-FFF2-40B4-BE49-F238E27FC236}">
                <a16:creationId xmlns:a16="http://schemas.microsoft.com/office/drawing/2014/main" id="{A96B7CFA-538A-4C90-ABCD-4485056494C5}"/>
              </a:ext>
            </a:extLst>
          </p:cNvPr>
          <p:cNvSpPr>
            <a:spLocks noGrp="1"/>
          </p:cNvSpPr>
          <p:nvPr>
            <p:ph type="dt" sz="half" idx="10"/>
          </p:nvPr>
        </p:nvSpPr>
        <p:spPr>
          <a:xfrm>
            <a:off x="838200" y="6356350"/>
            <a:ext cx="2743200" cy="365125"/>
          </a:xfrm>
          <a:prstGeom prst="rect">
            <a:avLst/>
          </a:prstGeom>
        </p:spPr>
        <p:txBody>
          <a:bodyPr/>
          <a:lstStyle>
            <a:lvl1pPr>
              <a:defRPr sz="1200">
                <a:solidFill>
                  <a:srgbClr val="595959"/>
                </a:solidFill>
              </a:defRPr>
            </a:lvl1pPr>
          </a:lstStyle>
          <a:p>
            <a:r>
              <a:rPr lang="sv-SE" smtClean="0"/>
              <a:t>2020-11-30</a:t>
            </a:r>
            <a:endParaRPr lang="sv-SE" dirty="0"/>
          </a:p>
        </p:txBody>
      </p:sp>
      <p:sp>
        <p:nvSpPr>
          <p:cNvPr id="9" name="Platshållare för sidfot 4">
            <a:extLst>
              <a:ext uri="{FF2B5EF4-FFF2-40B4-BE49-F238E27FC236}">
                <a16:creationId xmlns:a16="http://schemas.microsoft.com/office/drawing/2014/main" id="{4FD3C38F-55C4-47F1-B79A-64A98C7F6A5C}"/>
              </a:ext>
            </a:extLst>
          </p:cNvPr>
          <p:cNvSpPr>
            <a:spLocks noGrp="1"/>
          </p:cNvSpPr>
          <p:nvPr>
            <p:ph type="ftr" sz="quarter" idx="11"/>
          </p:nvPr>
        </p:nvSpPr>
        <p:spPr>
          <a:xfrm>
            <a:off x="4038600" y="6356350"/>
            <a:ext cx="4114800" cy="365125"/>
          </a:xfrm>
          <a:prstGeom prst="rect">
            <a:avLst/>
          </a:prstGeom>
        </p:spPr>
        <p:txBody>
          <a:bodyPr/>
          <a:lstStyle>
            <a:lvl1pPr>
              <a:defRPr sz="1200">
                <a:solidFill>
                  <a:srgbClr val="595959"/>
                </a:solidFill>
              </a:defRPr>
            </a:lvl1pPr>
          </a:lstStyle>
          <a:p>
            <a:endParaRPr lang="sv-SE" dirty="0"/>
          </a:p>
        </p:txBody>
      </p:sp>
      <p:sp>
        <p:nvSpPr>
          <p:cNvPr id="10" name="Platshållare för bildnummer 5">
            <a:extLst>
              <a:ext uri="{FF2B5EF4-FFF2-40B4-BE49-F238E27FC236}">
                <a16:creationId xmlns:a16="http://schemas.microsoft.com/office/drawing/2014/main" id="{523CE5EE-C194-4F44-9B15-001C9D87B84C}"/>
              </a:ext>
            </a:extLst>
          </p:cNvPr>
          <p:cNvSpPr>
            <a:spLocks noGrp="1"/>
          </p:cNvSpPr>
          <p:nvPr>
            <p:ph type="sldNum" sz="quarter" idx="12"/>
          </p:nvPr>
        </p:nvSpPr>
        <p:spPr>
          <a:xfrm>
            <a:off x="9113838" y="6356350"/>
            <a:ext cx="2743200" cy="365125"/>
          </a:xfrm>
          <a:prstGeom prst="rect">
            <a:avLst/>
          </a:prstGeom>
        </p:spPr>
        <p:txBody>
          <a:bodyPr/>
          <a:lstStyle>
            <a:lvl1pPr>
              <a:defRPr sz="1200">
                <a:solidFill>
                  <a:srgbClr val="595959"/>
                </a:solidFill>
              </a:defRPr>
            </a:lvl1pPr>
          </a:lstStyle>
          <a:p>
            <a:fld id="{E541A8F5-7967-4FE2-B860-894CD6FB1340}" type="slidenum">
              <a:rPr lang="sv-SE" smtClean="0"/>
              <a:pPr/>
              <a:t>‹#›</a:t>
            </a:fld>
            <a:endParaRPr lang="sv-SE" dirty="0"/>
          </a:p>
        </p:txBody>
      </p:sp>
    </p:spTree>
    <p:extLst>
      <p:ext uri="{BB962C8B-B14F-4D97-AF65-F5344CB8AC3E}">
        <p14:creationId xmlns:p14="http://schemas.microsoft.com/office/powerpoint/2010/main" val="1652419898"/>
      </p:ext>
    </p:extLst>
  </p:cSld>
  <p:clrMapOvr>
    <a:masterClrMapping/>
  </p:clrMapOvr>
  <p:extLst mod="1">
    <p:ext uri="{DCECCB84-F9BA-43D5-87BE-67443E8EF086}">
      <p15:sldGuideLst xmlns:p15="http://schemas.microsoft.com/office/powerpoint/2012/main">
        <p15:guide id="1" pos="7469">
          <p15:clr>
            <a:srgbClr val="FBAE40"/>
          </p15:clr>
        </p15:guide>
        <p15:guide id="2" orient="horz" pos="3226">
          <p15:clr>
            <a:srgbClr val="FBAE40"/>
          </p15:clr>
        </p15:guide>
        <p15:guide id="3" pos="4158">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ubrik, innehåll,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F5936E-910E-4353-B061-553450E57C4A}"/>
              </a:ext>
            </a:extLst>
          </p:cNvPr>
          <p:cNvSpPr>
            <a:spLocks noGrp="1"/>
          </p:cNvSpPr>
          <p:nvPr>
            <p:ph type="title" hasCustomPrompt="1"/>
          </p:nvPr>
        </p:nvSpPr>
        <p:spPr>
          <a:xfrm>
            <a:off x="838200" y="736601"/>
            <a:ext cx="10589821" cy="1266822"/>
          </a:xfrm>
          <a:prstGeom prst="rect">
            <a:avLst/>
          </a:prstGeom>
        </p:spPr>
        <p:txBody>
          <a:bodyPr anchor="t" anchorCtr="0">
            <a:noAutofit/>
          </a:bodyPr>
          <a:lstStyle>
            <a:lvl1pPr>
              <a:defRPr sz="4000" b="1">
                <a:solidFill>
                  <a:schemeClr val="accent3"/>
                </a:solidFill>
              </a:defRPr>
            </a:lvl1pPr>
          </a:lstStyle>
          <a:p>
            <a:r>
              <a:rPr lang="sv-SE" dirty="0"/>
              <a:t>Skriv rubrik här</a:t>
            </a:r>
            <a:br>
              <a:rPr lang="sv-SE" dirty="0"/>
            </a:br>
            <a:r>
              <a:rPr lang="sv-SE" dirty="0"/>
              <a:t>med plats för två rader</a:t>
            </a:r>
          </a:p>
        </p:txBody>
      </p:sp>
      <p:sp>
        <p:nvSpPr>
          <p:cNvPr id="10" name="Platshållare för innehåll 9">
            <a:extLst>
              <a:ext uri="{FF2B5EF4-FFF2-40B4-BE49-F238E27FC236}">
                <a16:creationId xmlns:a16="http://schemas.microsoft.com/office/drawing/2014/main" id="{7BA38D83-141C-4C62-A7AC-A12C26C23520}"/>
              </a:ext>
            </a:extLst>
          </p:cNvPr>
          <p:cNvSpPr>
            <a:spLocks noGrp="1"/>
          </p:cNvSpPr>
          <p:nvPr>
            <p:ph sz="quarter" idx="13" hasCustomPrompt="1"/>
          </p:nvPr>
        </p:nvSpPr>
        <p:spPr>
          <a:xfrm>
            <a:off x="838200" y="2095500"/>
            <a:ext cx="5133975" cy="4025900"/>
          </a:xfrm>
          <a:prstGeom prst="rect">
            <a:avLst/>
          </a:prstGeom>
        </p:spPr>
        <p:txBody>
          <a:bodyPr/>
          <a:lstStyle>
            <a:lvl1pPr>
              <a:lnSpc>
                <a:spcPts val="2400"/>
              </a:lnSpc>
              <a:spcBef>
                <a:spcPts val="1000"/>
              </a:spcBef>
              <a:buClr>
                <a:schemeClr val="accent4"/>
              </a:buClr>
              <a:defRPr sz="1800"/>
            </a:lvl1pPr>
            <a:lvl2pPr marL="685800" indent="-228600">
              <a:lnSpc>
                <a:spcPts val="2400"/>
              </a:lnSpc>
              <a:spcBef>
                <a:spcPts val="1000"/>
              </a:spcBef>
              <a:buFont typeface="Arial" panose="020B0604020202020204" pitchFamily="34" charset="0"/>
              <a:buChar char="–"/>
              <a:defRPr sz="1800" baseline="0"/>
            </a:lvl2pPr>
            <a:lvl3pPr>
              <a:lnSpc>
                <a:spcPts val="2400"/>
              </a:lnSpc>
              <a:spcBef>
                <a:spcPts val="1000"/>
              </a:spcBef>
              <a:buClr>
                <a:schemeClr val="accent4"/>
              </a:buClr>
              <a:defRPr sz="1800"/>
            </a:lvl3pPr>
            <a:lvl4pPr>
              <a:lnSpc>
                <a:spcPts val="2400"/>
              </a:lnSpc>
              <a:spcBef>
                <a:spcPts val="1000"/>
              </a:spcBef>
              <a:buClr>
                <a:schemeClr val="accent4"/>
              </a:buClr>
              <a:defRPr/>
            </a:lvl4pPr>
            <a:lvl5pPr>
              <a:lnSpc>
                <a:spcPts val="2400"/>
              </a:lnSpc>
              <a:spcBef>
                <a:spcPts val="1000"/>
              </a:spcBef>
              <a:buClr>
                <a:schemeClr val="accent4"/>
              </a:buClr>
              <a:defRPr/>
            </a:lvl5pPr>
          </a:lstStyle>
          <a:p>
            <a:pPr lvl="0"/>
            <a:r>
              <a:rPr lang="sv-SE" dirty="0"/>
              <a:t>Skriv punktlista för första nivån här</a:t>
            </a:r>
          </a:p>
          <a:p>
            <a:pPr lvl="1"/>
            <a:r>
              <a:rPr lang="sv-SE" dirty="0"/>
              <a:t>Skriv punktlista för andra nivån här</a:t>
            </a:r>
          </a:p>
          <a:p>
            <a:pPr lvl="2"/>
            <a:r>
              <a:rPr lang="sv-SE" dirty="0"/>
              <a:t>Nivå tre</a:t>
            </a:r>
          </a:p>
          <a:p>
            <a:pPr lvl="3"/>
            <a:r>
              <a:rPr lang="sv-SE" dirty="0"/>
              <a:t>Nivå fyra</a:t>
            </a:r>
          </a:p>
          <a:p>
            <a:pPr lvl="4"/>
            <a:r>
              <a:rPr lang="sv-SE" dirty="0"/>
              <a:t>Nivå fem</a:t>
            </a:r>
          </a:p>
        </p:txBody>
      </p:sp>
      <p:sp>
        <p:nvSpPr>
          <p:cNvPr id="14" name="Platshållare för innehåll 9">
            <a:extLst>
              <a:ext uri="{FF2B5EF4-FFF2-40B4-BE49-F238E27FC236}">
                <a16:creationId xmlns:a16="http://schemas.microsoft.com/office/drawing/2014/main" id="{0FB31599-C149-4C34-96FC-65CFBB798400}"/>
              </a:ext>
            </a:extLst>
          </p:cNvPr>
          <p:cNvSpPr>
            <a:spLocks noGrp="1"/>
          </p:cNvSpPr>
          <p:nvPr>
            <p:ph sz="quarter" idx="14" hasCustomPrompt="1"/>
          </p:nvPr>
        </p:nvSpPr>
        <p:spPr>
          <a:xfrm>
            <a:off x="6219826" y="2106721"/>
            <a:ext cx="5208196" cy="4025900"/>
          </a:xfrm>
          <a:prstGeom prst="rect">
            <a:avLst/>
          </a:prstGeom>
        </p:spPr>
        <p:txBody>
          <a:bodyPr/>
          <a:lstStyle>
            <a:lvl1pPr>
              <a:lnSpc>
                <a:spcPts val="2400"/>
              </a:lnSpc>
              <a:spcBef>
                <a:spcPts val="1000"/>
              </a:spcBef>
              <a:buClr>
                <a:schemeClr val="accent4"/>
              </a:buClr>
              <a:defRPr sz="1800"/>
            </a:lvl1pPr>
            <a:lvl2pPr marL="685800" indent="-228600">
              <a:lnSpc>
                <a:spcPts val="2400"/>
              </a:lnSpc>
              <a:spcBef>
                <a:spcPts val="1000"/>
              </a:spcBef>
              <a:buFont typeface="Arial" panose="020B0604020202020204" pitchFamily="34" charset="0"/>
              <a:buChar char="–"/>
              <a:defRPr sz="1800" baseline="0"/>
            </a:lvl2pPr>
            <a:lvl3pPr>
              <a:lnSpc>
                <a:spcPts val="2400"/>
              </a:lnSpc>
              <a:spcBef>
                <a:spcPts val="1000"/>
              </a:spcBef>
              <a:buClr>
                <a:schemeClr val="accent4"/>
              </a:buClr>
              <a:defRPr sz="1800"/>
            </a:lvl3pPr>
            <a:lvl4pPr>
              <a:lnSpc>
                <a:spcPts val="2400"/>
              </a:lnSpc>
              <a:spcBef>
                <a:spcPts val="1000"/>
              </a:spcBef>
              <a:buClr>
                <a:schemeClr val="accent4"/>
              </a:buClr>
              <a:defRPr/>
            </a:lvl4pPr>
            <a:lvl5pPr>
              <a:lnSpc>
                <a:spcPts val="2400"/>
              </a:lnSpc>
              <a:spcBef>
                <a:spcPts val="1000"/>
              </a:spcBef>
              <a:buClr>
                <a:schemeClr val="accent4"/>
              </a:buClr>
              <a:defRPr/>
            </a:lvl5pPr>
          </a:lstStyle>
          <a:p>
            <a:pPr lvl="0"/>
            <a:r>
              <a:rPr lang="sv-SE" dirty="0"/>
              <a:t>Skriv punktlista för första nivån här</a:t>
            </a:r>
          </a:p>
          <a:p>
            <a:pPr lvl="1"/>
            <a:r>
              <a:rPr lang="sv-SE" dirty="0"/>
              <a:t>Skriv punktlista för andra nivån här</a:t>
            </a:r>
          </a:p>
          <a:p>
            <a:pPr lvl="2"/>
            <a:r>
              <a:rPr lang="sv-SE" dirty="0"/>
              <a:t>Nivå tre</a:t>
            </a:r>
          </a:p>
          <a:p>
            <a:pPr lvl="3"/>
            <a:r>
              <a:rPr lang="sv-SE" dirty="0"/>
              <a:t>Nivå fyra</a:t>
            </a:r>
          </a:p>
          <a:p>
            <a:pPr lvl="4"/>
            <a:r>
              <a:rPr lang="sv-SE" dirty="0"/>
              <a:t>Nivå fem</a:t>
            </a:r>
          </a:p>
        </p:txBody>
      </p:sp>
      <p:sp>
        <p:nvSpPr>
          <p:cNvPr id="8" name="Platshållare för datum 3">
            <a:extLst>
              <a:ext uri="{FF2B5EF4-FFF2-40B4-BE49-F238E27FC236}">
                <a16:creationId xmlns:a16="http://schemas.microsoft.com/office/drawing/2014/main" id="{5E5F5A30-79A5-486E-8384-5EE573354E4C}"/>
              </a:ext>
            </a:extLst>
          </p:cNvPr>
          <p:cNvSpPr>
            <a:spLocks noGrp="1"/>
          </p:cNvSpPr>
          <p:nvPr>
            <p:ph type="dt" sz="half" idx="10"/>
          </p:nvPr>
        </p:nvSpPr>
        <p:spPr>
          <a:xfrm>
            <a:off x="838200" y="6356350"/>
            <a:ext cx="2743200" cy="365125"/>
          </a:xfrm>
          <a:prstGeom prst="rect">
            <a:avLst/>
          </a:prstGeom>
        </p:spPr>
        <p:txBody>
          <a:bodyPr/>
          <a:lstStyle>
            <a:lvl1pPr>
              <a:defRPr sz="1200">
                <a:solidFill>
                  <a:srgbClr val="595959"/>
                </a:solidFill>
              </a:defRPr>
            </a:lvl1pPr>
          </a:lstStyle>
          <a:p>
            <a:r>
              <a:rPr lang="sv-SE" smtClean="0"/>
              <a:t>2020-11-30</a:t>
            </a:r>
            <a:endParaRPr lang="sv-SE" dirty="0"/>
          </a:p>
        </p:txBody>
      </p:sp>
      <p:sp>
        <p:nvSpPr>
          <p:cNvPr id="9" name="Platshållare för sidfot 4">
            <a:extLst>
              <a:ext uri="{FF2B5EF4-FFF2-40B4-BE49-F238E27FC236}">
                <a16:creationId xmlns:a16="http://schemas.microsoft.com/office/drawing/2014/main" id="{173512AE-92BA-427E-BEAF-EC8744363AD4}"/>
              </a:ext>
            </a:extLst>
          </p:cNvPr>
          <p:cNvSpPr>
            <a:spLocks noGrp="1"/>
          </p:cNvSpPr>
          <p:nvPr>
            <p:ph type="ftr" sz="quarter" idx="11"/>
          </p:nvPr>
        </p:nvSpPr>
        <p:spPr>
          <a:xfrm>
            <a:off x="4038600" y="6356350"/>
            <a:ext cx="4114800" cy="365125"/>
          </a:xfrm>
          <a:prstGeom prst="rect">
            <a:avLst/>
          </a:prstGeom>
        </p:spPr>
        <p:txBody>
          <a:bodyPr/>
          <a:lstStyle>
            <a:lvl1pPr>
              <a:defRPr sz="1200">
                <a:solidFill>
                  <a:srgbClr val="595959"/>
                </a:solidFill>
              </a:defRPr>
            </a:lvl1pPr>
          </a:lstStyle>
          <a:p>
            <a:endParaRPr lang="sv-SE" dirty="0"/>
          </a:p>
        </p:txBody>
      </p:sp>
      <p:sp>
        <p:nvSpPr>
          <p:cNvPr id="11" name="Platshållare för bildnummer 5">
            <a:extLst>
              <a:ext uri="{FF2B5EF4-FFF2-40B4-BE49-F238E27FC236}">
                <a16:creationId xmlns:a16="http://schemas.microsoft.com/office/drawing/2014/main" id="{22B326AC-2F1F-4FDE-AC27-4069C691BEF9}"/>
              </a:ext>
            </a:extLst>
          </p:cNvPr>
          <p:cNvSpPr>
            <a:spLocks noGrp="1"/>
          </p:cNvSpPr>
          <p:nvPr>
            <p:ph type="sldNum" sz="quarter" idx="12"/>
          </p:nvPr>
        </p:nvSpPr>
        <p:spPr>
          <a:xfrm>
            <a:off x="9113838" y="6356350"/>
            <a:ext cx="2743200" cy="365125"/>
          </a:xfrm>
          <a:prstGeom prst="rect">
            <a:avLst/>
          </a:prstGeom>
        </p:spPr>
        <p:txBody>
          <a:bodyPr/>
          <a:lstStyle>
            <a:lvl1pPr>
              <a:defRPr sz="1200">
                <a:solidFill>
                  <a:srgbClr val="595959"/>
                </a:solidFill>
              </a:defRPr>
            </a:lvl1pPr>
          </a:lstStyle>
          <a:p>
            <a:fld id="{E541A8F5-7967-4FE2-B860-894CD6FB1340}" type="slidenum">
              <a:rPr lang="sv-SE" smtClean="0"/>
              <a:pPr/>
              <a:t>‹#›</a:t>
            </a:fld>
            <a:endParaRPr lang="sv-SE" dirty="0"/>
          </a:p>
        </p:txBody>
      </p:sp>
    </p:spTree>
    <p:extLst>
      <p:ext uri="{BB962C8B-B14F-4D97-AF65-F5344CB8AC3E}">
        <p14:creationId xmlns:p14="http://schemas.microsoft.com/office/powerpoint/2010/main" val="2847584324"/>
      </p:ext>
    </p:extLst>
  </p:cSld>
  <p:clrMapOvr>
    <a:masterClrMapping/>
  </p:clrMapOvr>
  <p:extLst mod="1">
    <p:ext uri="{DCECCB84-F9BA-43D5-87BE-67443E8EF086}">
      <p15:sldGuideLst xmlns:p15="http://schemas.microsoft.com/office/powerpoint/2012/main">
        <p15:guide id="1" pos="7197">
          <p15:clr>
            <a:srgbClr val="FBAE40"/>
          </p15:clr>
        </p15:guide>
        <p15:guide id="2" orient="horz" pos="3226">
          <p15:clr>
            <a:srgbClr val="FBAE40"/>
          </p15:clr>
        </p15:guide>
        <p15:guide id="3"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om med logo">
    <p:spTree>
      <p:nvGrpSpPr>
        <p:cNvPr id="1" name=""/>
        <p:cNvGrpSpPr/>
        <p:nvPr/>
      </p:nvGrpSpPr>
      <p:grpSpPr>
        <a:xfrm>
          <a:off x="0" y="0"/>
          <a:ext cx="0" cy="0"/>
          <a:chOff x="0" y="0"/>
          <a:chExt cx="0" cy="0"/>
        </a:xfrm>
      </p:grpSpPr>
      <p:sp>
        <p:nvSpPr>
          <p:cNvPr id="7" name="Platshållare för datum 3">
            <a:extLst>
              <a:ext uri="{FF2B5EF4-FFF2-40B4-BE49-F238E27FC236}">
                <a16:creationId xmlns:a16="http://schemas.microsoft.com/office/drawing/2014/main" id="{679C56E7-82AB-4922-ACC6-DB93CF3145EE}"/>
              </a:ext>
            </a:extLst>
          </p:cNvPr>
          <p:cNvSpPr>
            <a:spLocks noGrp="1"/>
          </p:cNvSpPr>
          <p:nvPr>
            <p:ph type="dt" sz="half" idx="10"/>
          </p:nvPr>
        </p:nvSpPr>
        <p:spPr>
          <a:xfrm>
            <a:off x="838200" y="6356350"/>
            <a:ext cx="2743200" cy="365125"/>
          </a:xfrm>
          <a:prstGeom prst="rect">
            <a:avLst/>
          </a:prstGeom>
        </p:spPr>
        <p:txBody>
          <a:bodyPr/>
          <a:lstStyle>
            <a:lvl1pPr>
              <a:defRPr sz="1200">
                <a:solidFill>
                  <a:srgbClr val="595959"/>
                </a:solidFill>
              </a:defRPr>
            </a:lvl1pPr>
          </a:lstStyle>
          <a:p>
            <a:r>
              <a:rPr lang="sv-SE" smtClean="0"/>
              <a:t>2020-11-30</a:t>
            </a:r>
            <a:endParaRPr lang="sv-SE" dirty="0"/>
          </a:p>
        </p:txBody>
      </p:sp>
      <p:sp>
        <p:nvSpPr>
          <p:cNvPr id="8" name="Platshållare för sidfot 4">
            <a:extLst>
              <a:ext uri="{FF2B5EF4-FFF2-40B4-BE49-F238E27FC236}">
                <a16:creationId xmlns:a16="http://schemas.microsoft.com/office/drawing/2014/main" id="{8C20DEBF-CD8E-4DFC-8ED1-4A480A31CF06}"/>
              </a:ext>
            </a:extLst>
          </p:cNvPr>
          <p:cNvSpPr>
            <a:spLocks noGrp="1"/>
          </p:cNvSpPr>
          <p:nvPr>
            <p:ph type="ftr" sz="quarter" idx="11"/>
          </p:nvPr>
        </p:nvSpPr>
        <p:spPr>
          <a:xfrm>
            <a:off x="4038600" y="6356350"/>
            <a:ext cx="4114800" cy="365125"/>
          </a:xfrm>
          <a:prstGeom prst="rect">
            <a:avLst/>
          </a:prstGeom>
        </p:spPr>
        <p:txBody>
          <a:bodyPr/>
          <a:lstStyle>
            <a:lvl1pPr>
              <a:defRPr sz="1200">
                <a:solidFill>
                  <a:srgbClr val="595959"/>
                </a:solidFill>
              </a:defRPr>
            </a:lvl1pPr>
          </a:lstStyle>
          <a:p>
            <a:endParaRPr lang="sv-SE" dirty="0"/>
          </a:p>
        </p:txBody>
      </p:sp>
      <p:sp>
        <p:nvSpPr>
          <p:cNvPr id="9" name="Platshållare för bildnummer 5">
            <a:extLst>
              <a:ext uri="{FF2B5EF4-FFF2-40B4-BE49-F238E27FC236}">
                <a16:creationId xmlns:a16="http://schemas.microsoft.com/office/drawing/2014/main" id="{BBBD4592-25F7-42EF-BAA4-1FB9A19B4539}"/>
              </a:ext>
            </a:extLst>
          </p:cNvPr>
          <p:cNvSpPr>
            <a:spLocks noGrp="1"/>
          </p:cNvSpPr>
          <p:nvPr>
            <p:ph type="sldNum" sz="quarter" idx="12"/>
          </p:nvPr>
        </p:nvSpPr>
        <p:spPr>
          <a:xfrm>
            <a:off x="9113838" y="6356350"/>
            <a:ext cx="2743200" cy="365125"/>
          </a:xfrm>
          <a:prstGeom prst="rect">
            <a:avLst/>
          </a:prstGeom>
        </p:spPr>
        <p:txBody>
          <a:bodyPr/>
          <a:lstStyle>
            <a:lvl1pPr>
              <a:defRPr sz="1200">
                <a:solidFill>
                  <a:srgbClr val="595959"/>
                </a:solidFill>
              </a:defRPr>
            </a:lvl1pPr>
          </a:lstStyle>
          <a:p>
            <a:fld id="{E541A8F5-7967-4FE2-B860-894CD6FB1340}" type="slidenum">
              <a:rPr lang="sv-SE" smtClean="0"/>
              <a:pPr/>
              <a:t>‹#›</a:t>
            </a:fld>
            <a:endParaRPr lang="sv-SE" dirty="0"/>
          </a:p>
        </p:txBody>
      </p:sp>
    </p:spTree>
    <p:extLst>
      <p:ext uri="{BB962C8B-B14F-4D97-AF65-F5344CB8AC3E}">
        <p14:creationId xmlns:p14="http://schemas.microsoft.com/office/powerpoint/2010/main" val="2241030702"/>
      </p:ext>
    </p:extLst>
  </p:cSld>
  <p:clrMapOvr>
    <a:masterClrMapping/>
  </p:clrMapOvr>
  <p:extLst mod="1">
    <p:ext uri="{DCECCB84-F9BA-43D5-87BE-67443E8EF086}">
      <p15:sldGuideLst xmlns:p15="http://schemas.microsoft.com/office/powerpoint/2012/main">
        <p15:guide id="1" pos="7469">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Tom utan logo">
    <p:spTree>
      <p:nvGrpSpPr>
        <p:cNvPr id="1" name=""/>
        <p:cNvGrpSpPr/>
        <p:nvPr/>
      </p:nvGrpSpPr>
      <p:grpSpPr>
        <a:xfrm>
          <a:off x="0" y="0"/>
          <a:ext cx="0" cy="0"/>
          <a:chOff x="0" y="0"/>
          <a:chExt cx="0" cy="0"/>
        </a:xfrm>
      </p:grpSpPr>
      <p:sp>
        <p:nvSpPr>
          <p:cNvPr id="6" name="Platshållare för datum 3">
            <a:extLst>
              <a:ext uri="{FF2B5EF4-FFF2-40B4-BE49-F238E27FC236}">
                <a16:creationId xmlns:a16="http://schemas.microsoft.com/office/drawing/2014/main" id="{EBB1C809-7BC7-4DD5-902D-A413C7EC511D}"/>
              </a:ext>
            </a:extLst>
          </p:cNvPr>
          <p:cNvSpPr>
            <a:spLocks noGrp="1"/>
          </p:cNvSpPr>
          <p:nvPr>
            <p:ph type="dt" sz="half" idx="10"/>
          </p:nvPr>
        </p:nvSpPr>
        <p:spPr>
          <a:xfrm>
            <a:off x="838200" y="6356350"/>
            <a:ext cx="2743200" cy="365125"/>
          </a:xfrm>
          <a:prstGeom prst="rect">
            <a:avLst/>
          </a:prstGeom>
        </p:spPr>
        <p:txBody>
          <a:bodyPr/>
          <a:lstStyle>
            <a:lvl1pPr>
              <a:defRPr sz="1200">
                <a:solidFill>
                  <a:srgbClr val="595959"/>
                </a:solidFill>
              </a:defRPr>
            </a:lvl1pPr>
          </a:lstStyle>
          <a:p>
            <a:r>
              <a:rPr lang="sv-SE" smtClean="0"/>
              <a:t>2020-11-30</a:t>
            </a:r>
            <a:endParaRPr lang="sv-SE" dirty="0"/>
          </a:p>
        </p:txBody>
      </p:sp>
      <p:sp>
        <p:nvSpPr>
          <p:cNvPr id="7" name="Platshållare för sidfot 4">
            <a:extLst>
              <a:ext uri="{FF2B5EF4-FFF2-40B4-BE49-F238E27FC236}">
                <a16:creationId xmlns:a16="http://schemas.microsoft.com/office/drawing/2014/main" id="{DD7E4D14-E82D-4B30-B778-1DE4860E5723}"/>
              </a:ext>
            </a:extLst>
          </p:cNvPr>
          <p:cNvSpPr>
            <a:spLocks noGrp="1"/>
          </p:cNvSpPr>
          <p:nvPr>
            <p:ph type="ftr" sz="quarter" idx="11"/>
          </p:nvPr>
        </p:nvSpPr>
        <p:spPr>
          <a:xfrm>
            <a:off x="4038600" y="6356350"/>
            <a:ext cx="4114800" cy="365125"/>
          </a:xfrm>
          <a:prstGeom prst="rect">
            <a:avLst/>
          </a:prstGeom>
        </p:spPr>
        <p:txBody>
          <a:bodyPr/>
          <a:lstStyle>
            <a:lvl1pPr>
              <a:defRPr sz="1200">
                <a:solidFill>
                  <a:srgbClr val="595959"/>
                </a:solidFill>
              </a:defRPr>
            </a:lvl1pPr>
          </a:lstStyle>
          <a:p>
            <a:endParaRPr lang="sv-SE" dirty="0"/>
          </a:p>
        </p:txBody>
      </p:sp>
      <p:sp>
        <p:nvSpPr>
          <p:cNvPr id="8" name="Platshållare för bildnummer 5">
            <a:extLst>
              <a:ext uri="{FF2B5EF4-FFF2-40B4-BE49-F238E27FC236}">
                <a16:creationId xmlns:a16="http://schemas.microsoft.com/office/drawing/2014/main" id="{9CF6A344-490D-4851-AB58-772C75ECEE22}"/>
              </a:ext>
            </a:extLst>
          </p:cNvPr>
          <p:cNvSpPr>
            <a:spLocks noGrp="1"/>
          </p:cNvSpPr>
          <p:nvPr>
            <p:ph type="sldNum" sz="quarter" idx="12"/>
          </p:nvPr>
        </p:nvSpPr>
        <p:spPr>
          <a:xfrm>
            <a:off x="9113838" y="6356350"/>
            <a:ext cx="2743200" cy="365125"/>
          </a:xfrm>
          <a:prstGeom prst="rect">
            <a:avLst/>
          </a:prstGeom>
        </p:spPr>
        <p:txBody>
          <a:bodyPr/>
          <a:lstStyle>
            <a:lvl1pPr>
              <a:defRPr sz="1200">
                <a:solidFill>
                  <a:srgbClr val="595959"/>
                </a:solidFill>
              </a:defRPr>
            </a:lvl1pPr>
          </a:lstStyle>
          <a:p>
            <a:fld id="{E541A8F5-7967-4FE2-B860-894CD6FB1340}" type="slidenum">
              <a:rPr lang="sv-SE" smtClean="0"/>
              <a:pPr/>
              <a:t>‹#›</a:t>
            </a:fld>
            <a:endParaRPr lang="sv-SE" dirty="0"/>
          </a:p>
        </p:txBody>
      </p:sp>
    </p:spTree>
    <p:extLst>
      <p:ext uri="{BB962C8B-B14F-4D97-AF65-F5344CB8AC3E}">
        <p14:creationId xmlns:p14="http://schemas.microsoft.com/office/powerpoint/2010/main" val="29306470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vl1pPr>
          </a:lstStyle>
          <a:p>
            <a:r>
              <a:rPr lang="sv-SE" smtClean="0"/>
              <a:t>2020-11-30</a:t>
            </a:r>
            <a:endParaRPr lang="en-US"/>
          </a:p>
        </p:txBody>
      </p:sp>
      <p:sp>
        <p:nvSpPr>
          <p:cNvPr id="5" name="Platshållare för sidfot 4"/>
          <p:cNvSpPr>
            <a:spLocks noGrp="1"/>
          </p:cNvSpPr>
          <p:nvPr>
            <p:ph type="ftr" sz="quarter" idx="11"/>
          </p:nvPr>
        </p:nvSpPr>
        <p:spPr/>
        <p:txBody>
          <a:bodyPr/>
          <a:lstStyle>
            <a:lvl1pPr>
              <a:defRPr/>
            </a:lvl1pPr>
          </a:lstStyle>
          <a:p>
            <a:endParaRPr lang="en-US"/>
          </a:p>
        </p:txBody>
      </p:sp>
      <p:sp>
        <p:nvSpPr>
          <p:cNvPr id="6" name="Platshållare för bildnummer 5"/>
          <p:cNvSpPr>
            <a:spLocks noGrp="1"/>
          </p:cNvSpPr>
          <p:nvPr>
            <p:ph type="sldNum" sz="quarter" idx="12"/>
          </p:nvPr>
        </p:nvSpPr>
        <p:spPr/>
        <p:txBody>
          <a:bodyPr/>
          <a:lstStyle>
            <a:lvl1pPr>
              <a:defRPr/>
            </a:lvl1pPr>
          </a:lstStyle>
          <a:p>
            <a:fld id="{738B6178-B7E7-4A8B-86A6-DD3CA17EF6EF}" type="slidenum">
              <a:rPr lang="en-US"/>
              <a:pPr/>
              <a:t>‹#›</a:t>
            </a:fld>
            <a:endParaRPr lang="en-US"/>
          </a:p>
        </p:txBody>
      </p:sp>
    </p:spTree>
    <p:extLst>
      <p:ext uri="{BB962C8B-B14F-4D97-AF65-F5344CB8AC3E}">
        <p14:creationId xmlns:p14="http://schemas.microsoft.com/office/powerpoint/2010/main" val="5087744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lvl1pPr>
              <a:defRPr/>
            </a:lvl1pPr>
          </a:lstStyle>
          <a:p>
            <a:r>
              <a:rPr lang="sv-SE" smtClean="0"/>
              <a:t>2020-11-30</a:t>
            </a:r>
            <a:endParaRPr lang="en-US"/>
          </a:p>
        </p:txBody>
      </p:sp>
      <p:sp>
        <p:nvSpPr>
          <p:cNvPr id="4" name="Platshållare för sidfot 3"/>
          <p:cNvSpPr>
            <a:spLocks noGrp="1"/>
          </p:cNvSpPr>
          <p:nvPr>
            <p:ph type="ftr" sz="quarter" idx="11"/>
          </p:nvPr>
        </p:nvSpPr>
        <p:spPr/>
        <p:txBody>
          <a:bodyPr/>
          <a:lstStyle>
            <a:lvl1pPr>
              <a:defRPr/>
            </a:lvl1pPr>
          </a:lstStyle>
          <a:p>
            <a:endParaRPr lang="en-US"/>
          </a:p>
        </p:txBody>
      </p:sp>
      <p:sp>
        <p:nvSpPr>
          <p:cNvPr id="5" name="Platshållare för bildnummer 4"/>
          <p:cNvSpPr>
            <a:spLocks noGrp="1"/>
          </p:cNvSpPr>
          <p:nvPr>
            <p:ph type="sldNum" sz="quarter" idx="12"/>
          </p:nvPr>
        </p:nvSpPr>
        <p:spPr/>
        <p:txBody>
          <a:bodyPr/>
          <a:lstStyle>
            <a:lvl1pPr>
              <a:defRPr/>
            </a:lvl1pPr>
          </a:lstStyle>
          <a:p>
            <a:fld id="{2234FCF5-F516-42F7-A555-9D9B86935819}" type="slidenum">
              <a:rPr lang="en-US"/>
              <a:pPr/>
              <a:t>‹#›</a:t>
            </a:fld>
            <a:endParaRPr lang="en-US"/>
          </a:p>
        </p:txBody>
      </p:sp>
    </p:spTree>
    <p:extLst>
      <p:ext uri="{BB962C8B-B14F-4D97-AF65-F5344CB8AC3E}">
        <p14:creationId xmlns:p14="http://schemas.microsoft.com/office/powerpoint/2010/main" val="1237377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text,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F5936E-910E-4353-B061-553450E57C4A}"/>
              </a:ext>
            </a:extLst>
          </p:cNvPr>
          <p:cNvSpPr>
            <a:spLocks noGrp="1"/>
          </p:cNvSpPr>
          <p:nvPr>
            <p:ph type="title" hasCustomPrompt="1"/>
          </p:nvPr>
        </p:nvSpPr>
        <p:spPr>
          <a:xfrm>
            <a:off x="838200" y="736601"/>
            <a:ext cx="10589821" cy="1266822"/>
          </a:xfrm>
          <a:prstGeom prst="rect">
            <a:avLst/>
          </a:prstGeom>
        </p:spPr>
        <p:txBody>
          <a:bodyPr anchor="t" anchorCtr="0">
            <a:noAutofit/>
          </a:bodyPr>
          <a:lstStyle>
            <a:lvl1pPr>
              <a:defRPr sz="4000" b="1">
                <a:solidFill>
                  <a:schemeClr val="accent1"/>
                </a:solidFill>
              </a:defRPr>
            </a:lvl1pPr>
          </a:lstStyle>
          <a:p>
            <a:r>
              <a:rPr lang="sv-SE" dirty="0"/>
              <a:t>Skriv rubrik här</a:t>
            </a:r>
            <a:br>
              <a:rPr lang="sv-SE" dirty="0"/>
            </a:br>
            <a:r>
              <a:rPr lang="sv-SE" dirty="0"/>
              <a:t>med plats för två rader</a:t>
            </a:r>
          </a:p>
        </p:txBody>
      </p:sp>
      <p:sp>
        <p:nvSpPr>
          <p:cNvPr id="10" name="Platshållare för innehåll 9">
            <a:extLst>
              <a:ext uri="{FF2B5EF4-FFF2-40B4-BE49-F238E27FC236}">
                <a16:creationId xmlns:a16="http://schemas.microsoft.com/office/drawing/2014/main" id="{7BA38D83-141C-4C62-A7AC-A12C26C23520}"/>
              </a:ext>
            </a:extLst>
          </p:cNvPr>
          <p:cNvSpPr>
            <a:spLocks noGrp="1"/>
          </p:cNvSpPr>
          <p:nvPr>
            <p:ph sz="quarter" idx="13" hasCustomPrompt="1"/>
          </p:nvPr>
        </p:nvSpPr>
        <p:spPr>
          <a:xfrm>
            <a:off x="838200" y="2095500"/>
            <a:ext cx="10589821" cy="4025900"/>
          </a:xfrm>
          <a:prstGeom prst="rect">
            <a:avLst/>
          </a:prstGeom>
        </p:spPr>
        <p:txBody>
          <a:bodyPr/>
          <a:lstStyle>
            <a:lvl1pPr>
              <a:lnSpc>
                <a:spcPts val="2400"/>
              </a:lnSpc>
              <a:spcBef>
                <a:spcPts val="1000"/>
              </a:spcBef>
              <a:buClr>
                <a:schemeClr val="accent2"/>
              </a:buClr>
              <a:defRPr sz="1800"/>
            </a:lvl1pPr>
            <a:lvl2pPr marL="685800" indent="-228600">
              <a:lnSpc>
                <a:spcPts val="2400"/>
              </a:lnSpc>
              <a:spcBef>
                <a:spcPts val="1000"/>
              </a:spcBef>
              <a:buFont typeface="Arial" panose="020B0604020202020204" pitchFamily="34" charset="0"/>
              <a:buChar char="–"/>
              <a:defRPr sz="1800" baseline="0"/>
            </a:lvl2pPr>
            <a:lvl3pPr>
              <a:lnSpc>
                <a:spcPts val="2400"/>
              </a:lnSpc>
              <a:spcBef>
                <a:spcPts val="1000"/>
              </a:spcBef>
              <a:buClr>
                <a:schemeClr val="accent2"/>
              </a:buClr>
              <a:defRPr sz="1800"/>
            </a:lvl3pPr>
            <a:lvl4pPr>
              <a:lnSpc>
                <a:spcPts val="2400"/>
              </a:lnSpc>
              <a:spcBef>
                <a:spcPts val="1000"/>
              </a:spcBef>
              <a:buClr>
                <a:schemeClr val="accent2"/>
              </a:buClr>
              <a:defRPr/>
            </a:lvl4pPr>
            <a:lvl5pPr>
              <a:lnSpc>
                <a:spcPts val="2400"/>
              </a:lnSpc>
              <a:spcBef>
                <a:spcPts val="1000"/>
              </a:spcBef>
              <a:buClr>
                <a:schemeClr val="accent2"/>
              </a:buClr>
              <a:defRPr/>
            </a:lvl5pPr>
          </a:lstStyle>
          <a:p>
            <a:pPr lvl="0"/>
            <a:r>
              <a:rPr lang="sv-SE" dirty="0"/>
              <a:t>Skriv punktlista för första nivån, eller vanlig text genom att trycka </a:t>
            </a:r>
            <a:r>
              <a:rPr lang="sv-SE" dirty="0" err="1"/>
              <a:t>backsteg</a:t>
            </a:r>
            <a:r>
              <a:rPr lang="sv-SE" dirty="0"/>
              <a:t> för att ta bort punktlista.</a:t>
            </a:r>
          </a:p>
          <a:p>
            <a:pPr lvl="1"/>
            <a:r>
              <a:rPr lang="sv-SE" dirty="0"/>
              <a:t>Skriv andra nivås punktlista här</a:t>
            </a:r>
          </a:p>
          <a:p>
            <a:pPr lvl="2"/>
            <a:r>
              <a:rPr lang="sv-SE" dirty="0"/>
              <a:t>Nivå tre</a:t>
            </a:r>
          </a:p>
          <a:p>
            <a:pPr lvl="3"/>
            <a:r>
              <a:rPr lang="sv-SE" dirty="0"/>
              <a:t>Nivå fyra</a:t>
            </a:r>
          </a:p>
          <a:p>
            <a:pPr lvl="4"/>
            <a:r>
              <a:rPr lang="sv-SE" dirty="0"/>
              <a:t>Nivå fem</a:t>
            </a:r>
          </a:p>
        </p:txBody>
      </p:sp>
      <p:sp>
        <p:nvSpPr>
          <p:cNvPr id="7" name="Platshållare för datum 3">
            <a:extLst>
              <a:ext uri="{FF2B5EF4-FFF2-40B4-BE49-F238E27FC236}">
                <a16:creationId xmlns:a16="http://schemas.microsoft.com/office/drawing/2014/main" id="{E02AF752-079A-4755-BCD9-74CFFD079BA3}"/>
              </a:ext>
            </a:extLst>
          </p:cNvPr>
          <p:cNvSpPr>
            <a:spLocks noGrp="1"/>
          </p:cNvSpPr>
          <p:nvPr>
            <p:ph type="dt" sz="half" idx="10"/>
          </p:nvPr>
        </p:nvSpPr>
        <p:spPr>
          <a:xfrm>
            <a:off x="838200" y="6356350"/>
            <a:ext cx="2743200" cy="365125"/>
          </a:xfrm>
          <a:prstGeom prst="rect">
            <a:avLst/>
          </a:prstGeom>
        </p:spPr>
        <p:txBody>
          <a:bodyPr/>
          <a:lstStyle>
            <a:lvl1pPr>
              <a:defRPr sz="1200">
                <a:solidFill>
                  <a:srgbClr val="595959"/>
                </a:solidFill>
              </a:defRPr>
            </a:lvl1pPr>
          </a:lstStyle>
          <a:p>
            <a:r>
              <a:rPr lang="sv-SE" smtClean="0"/>
              <a:t>2020-11-30</a:t>
            </a:r>
            <a:endParaRPr lang="sv-SE" dirty="0"/>
          </a:p>
        </p:txBody>
      </p:sp>
      <p:sp>
        <p:nvSpPr>
          <p:cNvPr id="8" name="Platshållare för sidfot 4">
            <a:extLst>
              <a:ext uri="{FF2B5EF4-FFF2-40B4-BE49-F238E27FC236}">
                <a16:creationId xmlns:a16="http://schemas.microsoft.com/office/drawing/2014/main" id="{D1DD68C5-E5E7-41B0-AE39-2353B92B1AB7}"/>
              </a:ext>
            </a:extLst>
          </p:cNvPr>
          <p:cNvSpPr>
            <a:spLocks noGrp="1"/>
          </p:cNvSpPr>
          <p:nvPr>
            <p:ph type="ftr" sz="quarter" idx="11"/>
          </p:nvPr>
        </p:nvSpPr>
        <p:spPr>
          <a:xfrm>
            <a:off x="4038600" y="6356350"/>
            <a:ext cx="4114800" cy="365125"/>
          </a:xfrm>
          <a:prstGeom prst="rect">
            <a:avLst/>
          </a:prstGeom>
        </p:spPr>
        <p:txBody>
          <a:bodyPr/>
          <a:lstStyle>
            <a:lvl1pPr>
              <a:defRPr sz="1200">
                <a:solidFill>
                  <a:srgbClr val="595959"/>
                </a:solidFill>
              </a:defRPr>
            </a:lvl1pPr>
          </a:lstStyle>
          <a:p>
            <a:endParaRPr lang="sv-SE" dirty="0"/>
          </a:p>
        </p:txBody>
      </p:sp>
      <p:sp>
        <p:nvSpPr>
          <p:cNvPr id="9" name="Platshållare för bildnummer 5">
            <a:extLst>
              <a:ext uri="{FF2B5EF4-FFF2-40B4-BE49-F238E27FC236}">
                <a16:creationId xmlns:a16="http://schemas.microsoft.com/office/drawing/2014/main" id="{1E5C034E-63F1-4F55-BC14-EF0D6C827255}"/>
              </a:ext>
            </a:extLst>
          </p:cNvPr>
          <p:cNvSpPr>
            <a:spLocks noGrp="1"/>
          </p:cNvSpPr>
          <p:nvPr>
            <p:ph type="sldNum" sz="quarter" idx="12"/>
          </p:nvPr>
        </p:nvSpPr>
        <p:spPr>
          <a:xfrm>
            <a:off x="9113838" y="6356350"/>
            <a:ext cx="2743200" cy="365125"/>
          </a:xfrm>
          <a:prstGeom prst="rect">
            <a:avLst/>
          </a:prstGeom>
        </p:spPr>
        <p:txBody>
          <a:bodyPr/>
          <a:lstStyle>
            <a:lvl1pPr>
              <a:defRPr sz="1200">
                <a:solidFill>
                  <a:srgbClr val="595959"/>
                </a:solidFill>
              </a:defRPr>
            </a:lvl1pPr>
          </a:lstStyle>
          <a:p>
            <a:fld id="{E541A8F5-7967-4FE2-B860-894CD6FB1340}" type="slidenum">
              <a:rPr lang="sv-SE" smtClean="0"/>
              <a:pPr/>
              <a:t>‹#›</a:t>
            </a:fld>
            <a:endParaRPr lang="sv-SE" dirty="0"/>
          </a:p>
        </p:txBody>
      </p:sp>
    </p:spTree>
    <p:extLst/>
  </p:cSld>
  <p:clrMapOvr>
    <a:masterClrMapping/>
  </p:clrMapOvr>
  <p:extLst mod="1">
    <p:ext uri="{DCECCB84-F9BA-43D5-87BE-67443E8EF086}">
      <p15:sldGuideLst xmlns:p15="http://schemas.microsoft.com/office/powerpoint/2012/main">
        <p15:guide id="1" pos="7197">
          <p15:clr>
            <a:srgbClr val="FBAE40"/>
          </p15:clr>
        </p15:guide>
        <p15:guide id="2" orient="horz" pos="3226">
          <p15:clr>
            <a:srgbClr val="FBAE40"/>
          </p15:clr>
        </p15:guide>
        <p15:guide id="3"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ingress,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F5936E-910E-4353-B061-553450E57C4A}"/>
              </a:ext>
            </a:extLst>
          </p:cNvPr>
          <p:cNvSpPr>
            <a:spLocks noGrp="1"/>
          </p:cNvSpPr>
          <p:nvPr>
            <p:ph type="title" hasCustomPrompt="1"/>
          </p:nvPr>
        </p:nvSpPr>
        <p:spPr>
          <a:xfrm>
            <a:off x="838200" y="736601"/>
            <a:ext cx="10589820" cy="1292224"/>
          </a:xfrm>
          <a:prstGeom prst="rect">
            <a:avLst/>
          </a:prstGeom>
        </p:spPr>
        <p:txBody>
          <a:bodyPr anchor="t" anchorCtr="0">
            <a:noAutofit/>
          </a:bodyPr>
          <a:lstStyle>
            <a:lvl1pPr>
              <a:defRPr sz="4000" b="1">
                <a:solidFill>
                  <a:schemeClr val="accent1"/>
                </a:solidFill>
              </a:defRPr>
            </a:lvl1pPr>
          </a:lstStyle>
          <a:p>
            <a:r>
              <a:rPr lang="sv-SE" dirty="0"/>
              <a:t>Skriv rubrik här</a:t>
            </a:r>
            <a:br>
              <a:rPr lang="sv-SE" dirty="0"/>
            </a:br>
            <a:r>
              <a:rPr lang="sv-SE" dirty="0"/>
              <a:t>med plats för två rader</a:t>
            </a:r>
          </a:p>
        </p:txBody>
      </p:sp>
      <p:sp>
        <p:nvSpPr>
          <p:cNvPr id="22" name="Platshållare för text 21">
            <a:extLst>
              <a:ext uri="{FF2B5EF4-FFF2-40B4-BE49-F238E27FC236}">
                <a16:creationId xmlns:a16="http://schemas.microsoft.com/office/drawing/2014/main" id="{EA193844-F090-4300-9C20-94CE3D66DF13}"/>
              </a:ext>
            </a:extLst>
          </p:cNvPr>
          <p:cNvSpPr>
            <a:spLocks noGrp="1"/>
          </p:cNvSpPr>
          <p:nvPr>
            <p:ph type="body" sz="quarter" idx="13" hasCustomPrompt="1"/>
          </p:nvPr>
        </p:nvSpPr>
        <p:spPr>
          <a:xfrm>
            <a:off x="838200" y="2711395"/>
            <a:ext cx="10589820" cy="3324280"/>
          </a:xfrm>
          <a:prstGeom prst="rect">
            <a:avLst/>
          </a:prstGeom>
        </p:spPr>
        <p:txBody>
          <a:bodyPr/>
          <a:lstStyle>
            <a:lvl1pPr marL="228600" indent="-228600">
              <a:lnSpc>
                <a:spcPts val="2400"/>
              </a:lnSpc>
              <a:spcBef>
                <a:spcPts val="1000"/>
              </a:spcBef>
              <a:buClr>
                <a:schemeClr val="accent2"/>
              </a:buClr>
              <a:buSzPct val="100000"/>
              <a:buFont typeface="Arial" panose="020B0604020202020204" pitchFamily="34" charset="0"/>
              <a:buChar char="•"/>
              <a:defRPr sz="1800"/>
            </a:lvl1pPr>
            <a:lvl2pPr marL="468000" indent="-216000">
              <a:lnSpc>
                <a:spcPts val="2400"/>
              </a:lnSpc>
              <a:spcBef>
                <a:spcPts val="1000"/>
              </a:spcBef>
              <a:buClr>
                <a:schemeClr val="tx1"/>
              </a:buClr>
              <a:buFont typeface="Arial" panose="020B0604020202020204" pitchFamily="34" charset="0"/>
              <a:buChar char="–"/>
              <a:defRPr sz="1800"/>
            </a:lvl2pPr>
            <a:lvl3pPr>
              <a:lnSpc>
                <a:spcPts val="2400"/>
              </a:lnSpc>
              <a:spcBef>
                <a:spcPts val="1000"/>
              </a:spcBef>
              <a:buClr>
                <a:schemeClr val="accent2"/>
              </a:buClr>
              <a:defRPr sz="1800"/>
            </a:lvl3pPr>
            <a:lvl4pPr>
              <a:lnSpc>
                <a:spcPts val="2400"/>
              </a:lnSpc>
              <a:spcBef>
                <a:spcPts val="1000"/>
              </a:spcBef>
              <a:buClr>
                <a:schemeClr val="accent2"/>
              </a:buClr>
              <a:defRPr/>
            </a:lvl4pPr>
            <a:lvl5pPr marL="2057400" indent="-228600">
              <a:lnSpc>
                <a:spcPts val="2400"/>
              </a:lnSpc>
              <a:spcBef>
                <a:spcPts val="1000"/>
              </a:spcBef>
              <a:buClr>
                <a:schemeClr val="accent2"/>
              </a:buClr>
              <a:buFont typeface="Arial" panose="020B0604020202020204" pitchFamily="34" charset="0"/>
              <a:buChar char="•"/>
              <a:defRPr/>
            </a:lvl5pPr>
          </a:lstStyle>
          <a:p>
            <a:pPr lvl="0"/>
            <a:r>
              <a:rPr lang="sv-SE" dirty="0"/>
              <a:t>Skriv punktlista för första nivån här</a:t>
            </a:r>
          </a:p>
          <a:p>
            <a:pPr lvl="1"/>
            <a:r>
              <a:rPr lang="sv-SE" dirty="0"/>
              <a:t>Skriv punktlista för andra nivån här</a:t>
            </a:r>
          </a:p>
          <a:p>
            <a:pPr lvl="2"/>
            <a:r>
              <a:rPr lang="sv-SE" dirty="0"/>
              <a:t>Nivå tre</a:t>
            </a:r>
          </a:p>
          <a:p>
            <a:pPr lvl="3"/>
            <a:r>
              <a:rPr lang="sv-SE" dirty="0"/>
              <a:t>Nivå fyra</a:t>
            </a:r>
          </a:p>
          <a:p>
            <a:pPr lvl="4"/>
            <a:r>
              <a:rPr lang="sv-SE" dirty="0"/>
              <a:t>Nivå fem</a:t>
            </a:r>
          </a:p>
        </p:txBody>
      </p:sp>
      <p:sp>
        <p:nvSpPr>
          <p:cNvPr id="8" name="Platshållare för text 7">
            <a:extLst>
              <a:ext uri="{FF2B5EF4-FFF2-40B4-BE49-F238E27FC236}">
                <a16:creationId xmlns:a16="http://schemas.microsoft.com/office/drawing/2014/main" id="{15DE9479-ED5E-4744-97BE-BF95C971BF8D}"/>
              </a:ext>
            </a:extLst>
          </p:cNvPr>
          <p:cNvSpPr>
            <a:spLocks noGrp="1"/>
          </p:cNvSpPr>
          <p:nvPr>
            <p:ph type="body" sz="quarter" idx="14" hasCustomPrompt="1"/>
          </p:nvPr>
        </p:nvSpPr>
        <p:spPr>
          <a:xfrm>
            <a:off x="838200" y="2028826"/>
            <a:ext cx="10590213" cy="491906"/>
          </a:xfrm>
          <a:prstGeom prst="rect">
            <a:avLst/>
          </a:prstGeom>
        </p:spPr>
        <p:txBody>
          <a:bodyPr/>
          <a:lstStyle>
            <a:lvl1pPr marL="0" indent="0">
              <a:buNone/>
              <a:defRPr sz="2400" b="1">
                <a:solidFill>
                  <a:schemeClr val="accent1"/>
                </a:solidFill>
                <a:latin typeface="Georgia" panose="02040502050405020303" pitchFamily="18" charset="0"/>
              </a:defRPr>
            </a:lvl1pPr>
          </a:lstStyle>
          <a:p>
            <a:pPr lvl="0"/>
            <a:r>
              <a:rPr lang="sv-SE" dirty="0"/>
              <a:t>Skriv undertitel här</a:t>
            </a:r>
          </a:p>
        </p:txBody>
      </p:sp>
      <p:sp>
        <p:nvSpPr>
          <p:cNvPr id="9" name="Platshållare för datum 3">
            <a:extLst>
              <a:ext uri="{FF2B5EF4-FFF2-40B4-BE49-F238E27FC236}">
                <a16:creationId xmlns:a16="http://schemas.microsoft.com/office/drawing/2014/main" id="{CADBB7FD-E569-44FC-BF8C-17042BCE521E}"/>
              </a:ext>
            </a:extLst>
          </p:cNvPr>
          <p:cNvSpPr>
            <a:spLocks noGrp="1"/>
          </p:cNvSpPr>
          <p:nvPr>
            <p:ph type="dt" sz="half" idx="10"/>
          </p:nvPr>
        </p:nvSpPr>
        <p:spPr>
          <a:xfrm>
            <a:off x="838200" y="6356350"/>
            <a:ext cx="2743200" cy="365125"/>
          </a:xfrm>
          <a:prstGeom prst="rect">
            <a:avLst/>
          </a:prstGeom>
        </p:spPr>
        <p:txBody>
          <a:bodyPr/>
          <a:lstStyle>
            <a:lvl1pPr>
              <a:defRPr sz="1200">
                <a:solidFill>
                  <a:srgbClr val="595959"/>
                </a:solidFill>
              </a:defRPr>
            </a:lvl1pPr>
          </a:lstStyle>
          <a:p>
            <a:r>
              <a:rPr lang="sv-SE" smtClean="0"/>
              <a:t>2020-11-30</a:t>
            </a:r>
            <a:endParaRPr lang="sv-SE" dirty="0"/>
          </a:p>
        </p:txBody>
      </p:sp>
      <p:sp>
        <p:nvSpPr>
          <p:cNvPr id="10" name="Platshållare för sidfot 4">
            <a:extLst>
              <a:ext uri="{FF2B5EF4-FFF2-40B4-BE49-F238E27FC236}">
                <a16:creationId xmlns:a16="http://schemas.microsoft.com/office/drawing/2014/main" id="{BC9A5AAE-6682-44D7-A6BA-8B38EC3ED71A}"/>
              </a:ext>
            </a:extLst>
          </p:cNvPr>
          <p:cNvSpPr>
            <a:spLocks noGrp="1"/>
          </p:cNvSpPr>
          <p:nvPr>
            <p:ph type="ftr" sz="quarter" idx="11"/>
          </p:nvPr>
        </p:nvSpPr>
        <p:spPr>
          <a:xfrm>
            <a:off x="4038600" y="6356350"/>
            <a:ext cx="4114800" cy="365125"/>
          </a:xfrm>
          <a:prstGeom prst="rect">
            <a:avLst/>
          </a:prstGeom>
        </p:spPr>
        <p:txBody>
          <a:bodyPr/>
          <a:lstStyle>
            <a:lvl1pPr>
              <a:defRPr sz="1200">
                <a:solidFill>
                  <a:srgbClr val="595959"/>
                </a:solidFill>
              </a:defRPr>
            </a:lvl1pPr>
          </a:lstStyle>
          <a:p>
            <a:endParaRPr lang="sv-SE" dirty="0"/>
          </a:p>
        </p:txBody>
      </p:sp>
      <p:sp>
        <p:nvSpPr>
          <p:cNvPr id="11" name="Platshållare för bildnummer 5">
            <a:extLst>
              <a:ext uri="{FF2B5EF4-FFF2-40B4-BE49-F238E27FC236}">
                <a16:creationId xmlns:a16="http://schemas.microsoft.com/office/drawing/2014/main" id="{96FBF6F6-339F-4C6B-91E3-11217F89A851}"/>
              </a:ext>
            </a:extLst>
          </p:cNvPr>
          <p:cNvSpPr>
            <a:spLocks noGrp="1"/>
          </p:cNvSpPr>
          <p:nvPr>
            <p:ph type="sldNum" sz="quarter" idx="12"/>
          </p:nvPr>
        </p:nvSpPr>
        <p:spPr>
          <a:xfrm>
            <a:off x="9113838" y="6356350"/>
            <a:ext cx="2743200" cy="365125"/>
          </a:xfrm>
          <a:prstGeom prst="rect">
            <a:avLst/>
          </a:prstGeom>
        </p:spPr>
        <p:txBody>
          <a:bodyPr/>
          <a:lstStyle>
            <a:lvl1pPr>
              <a:defRPr sz="1200">
                <a:solidFill>
                  <a:srgbClr val="595959"/>
                </a:solidFill>
              </a:defRPr>
            </a:lvl1pPr>
          </a:lstStyle>
          <a:p>
            <a:fld id="{E541A8F5-7967-4FE2-B860-894CD6FB1340}" type="slidenum">
              <a:rPr lang="sv-SE" smtClean="0"/>
              <a:pPr/>
              <a:t>‹#›</a:t>
            </a:fld>
            <a:endParaRPr lang="sv-SE" dirty="0"/>
          </a:p>
        </p:txBody>
      </p:sp>
    </p:spTree>
    <p:extLst/>
  </p:cSld>
  <p:clrMapOvr>
    <a:masterClrMapping/>
  </p:clrMapOvr>
  <p:extLst mod="1">
    <p:ext uri="{DCECCB84-F9BA-43D5-87BE-67443E8EF086}">
      <p15:sldGuideLst xmlns:p15="http://schemas.microsoft.com/office/powerpoint/2012/main">
        <p15:guide id="1" pos="7469">
          <p15:clr>
            <a:srgbClr val="FBAE40"/>
          </p15:clr>
        </p15:guide>
        <p15:guide id="2" orient="horz" pos="116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text,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F5936E-910E-4353-B061-553450E57C4A}"/>
              </a:ext>
            </a:extLst>
          </p:cNvPr>
          <p:cNvSpPr>
            <a:spLocks noGrp="1"/>
          </p:cNvSpPr>
          <p:nvPr>
            <p:ph type="title" hasCustomPrompt="1"/>
          </p:nvPr>
        </p:nvSpPr>
        <p:spPr>
          <a:xfrm>
            <a:off x="838200" y="736601"/>
            <a:ext cx="5591175" cy="787400"/>
          </a:xfrm>
          <a:prstGeom prst="rect">
            <a:avLst/>
          </a:prstGeom>
        </p:spPr>
        <p:txBody>
          <a:bodyPr anchor="t" anchorCtr="0">
            <a:noAutofit/>
          </a:bodyPr>
          <a:lstStyle>
            <a:lvl1pPr>
              <a:defRPr sz="4000" b="1">
                <a:solidFill>
                  <a:schemeClr val="accent1"/>
                </a:solidFill>
              </a:defRPr>
            </a:lvl1pPr>
          </a:lstStyle>
          <a:p>
            <a:r>
              <a:rPr lang="sv-SE" dirty="0"/>
              <a:t>Skriv rubrik här</a:t>
            </a:r>
          </a:p>
        </p:txBody>
      </p:sp>
      <p:sp>
        <p:nvSpPr>
          <p:cNvPr id="22" name="Platshållare för text 21">
            <a:extLst>
              <a:ext uri="{FF2B5EF4-FFF2-40B4-BE49-F238E27FC236}">
                <a16:creationId xmlns:a16="http://schemas.microsoft.com/office/drawing/2014/main" id="{EA193844-F090-4300-9C20-94CE3D66DF13}"/>
              </a:ext>
            </a:extLst>
          </p:cNvPr>
          <p:cNvSpPr>
            <a:spLocks noGrp="1"/>
          </p:cNvSpPr>
          <p:nvPr>
            <p:ph type="body" sz="quarter" idx="13" hasCustomPrompt="1"/>
          </p:nvPr>
        </p:nvSpPr>
        <p:spPr>
          <a:xfrm>
            <a:off x="838200" y="1806575"/>
            <a:ext cx="5591174" cy="4229100"/>
          </a:xfrm>
          <a:prstGeom prst="rect">
            <a:avLst/>
          </a:prstGeom>
        </p:spPr>
        <p:txBody>
          <a:bodyPr/>
          <a:lstStyle>
            <a:lvl1pPr marL="228600" indent="-228600">
              <a:lnSpc>
                <a:spcPts val="2400"/>
              </a:lnSpc>
              <a:spcBef>
                <a:spcPts val="1000"/>
              </a:spcBef>
              <a:buClr>
                <a:schemeClr val="accent2"/>
              </a:buClr>
              <a:buSzPct val="100000"/>
              <a:buFont typeface="Arial" panose="020B0604020202020204" pitchFamily="34" charset="0"/>
              <a:buChar char="•"/>
              <a:defRPr sz="1800"/>
            </a:lvl1pPr>
            <a:lvl2pPr marL="468000" indent="-216000">
              <a:lnSpc>
                <a:spcPts val="2400"/>
              </a:lnSpc>
              <a:spcBef>
                <a:spcPts val="1000"/>
              </a:spcBef>
              <a:buClr>
                <a:schemeClr val="tx1"/>
              </a:buClr>
              <a:buFont typeface="Arial" panose="020B0604020202020204" pitchFamily="34" charset="0"/>
              <a:buChar char="–"/>
              <a:defRPr sz="1800"/>
            </a:lvl2pPr>
            <a:lvl3pPr>
              <a:lnSpc>
                <a:spcPts val="2400"/>
              </a:lnSpc>
              <a:spcBef>
                <a:spcPts val="1000"/>
              </a:spcBef>
              <a:buClr>
                <a:schemeClr val="accent2"/>
              </a:buClr>
              <a:defRPr sz="1800"/>
            </a:lvl3pPr>
            <a:lvl4pPr>
              <a:lnSpc>
                <a:spcPts val="2400"/>
              </a:lnSpc>
              <a:spcBef>
                <a:spcPts val="1000"/>
              </a:spcBef>
              <a:buClr>
                <a:schemeClr val="accent2"/>
              </a:buClr>
              <a:defRPr/>
            </a:lvl4pPr>
            <a:lvl5pPr marL="2057400" indent="-228600">
              <a:lnSpc>
                <a:spcPts val="2400"/>
              </a:lnSpc>
              <a:spcBef>
                <a:spcPts val="1000"/>
              </a:spcBef>
              <a:buClr>
                <a:schemeClr val="accent2"/>
              </a:buClr>
              <a:buFont typeface="Arial" panose="020B0604020202020204" pitchFamily="34" charset="0"/>
              <a:buChar char="•"/>
              <a:defRPr/>
            </a:lvl5pPr>
          </a:lstStyle>
          <a:p>
            <a:pPr lvl="0"/>
            <a:r>
              <a:rPr lang="sv-SE" dirty="0"/>
              <a:t>Skriv punktlista för första nivån här</a:t>
            </a:r>
          </a:p>
          <a:p>
            <a:pPr lvl="1"/>
            <a:r>
              <a:rPr lang="sv-SE" dirty="0"/>
              <a:t>Skriv punktlista för andra nivån här</a:t>
            </a:r>
          </a:p>
          <a:p>
            <a:pPr lvl="2"/>
            <a:r>
              <a:rPr lang="sv-SE" dirty="0"/>
              <a:t>Nivå tre</a:t>
            </a:r>
          </a:p>
          <a:p>
            <a:pPr lvl="3"/>
            <a:r>
              <a:rPr lang="sv-SE" dirty="0"/>
              <a:t>Nivå fyra</a:t>
            </a:r>
          </a:p>
          <a:p>
            <a:pPr lvl="4"/>
            <a:r>
              <a:rPr lang="sv-SE" dirty="0"/>
              <a:t>Nivå fem</a:t>
            </a:r>
          </a:p>
        </p:txBody>
      </p:sp>
      <p:sp>
        <p:nvSpPr>
          <p:cNvPr id="12" name="Platshållare för bild 11">
            <a:extLst>
              <a:ext uri="{FF2B5EF4-FFF2-40B4-BE49-F238E27FC236}">
                <a16:creationId xmlns:a16="http://schemas.microsoft.com/office/drawing/2014/main" id="{16EFEED0-7FE9-4BA7-87AD-7B9D6D4C34D5}"/>
              </a:ext>
            </a:extLst>
          </p:cNvPr>
          <p:cNvSpPr>
            <a:spLocks noGrp="1"/>
          </p:cNvSpPr>
          <p:nvPr>
            <p:ph type="pic" sz="quarter" idx="14" hasCustomPrompt="1"/>
          </p:nvPr>
        </p:nvSpPr>
        <p:spPr>
          <a:xfrm>
            <a:off x="6600826" y="736601"/>
            <a:ext cx="5591174" cy="4384674"/>
          </a:xfrm>
          <a:prstGeom prst="rect">
            <a:avLst/>
          </a:prstGeom>
        </p:spPr>
        <p:txBody>
          <a:bodyPr>
            <a:normAutofit/>
          </a:bodyPr>
          <a:lstStyle>
            <a:lvl1pPr marL="0" indent="0">
              <a:buNone/>
              <a:defRPr sz="1800"/>
            </a:lvl1pPr>
          </a:lstStyle>
          <a:p>
            <a:r>
              <a:rPr lang="en-US" dirty="0"/>
              <a:t>Dra </a:t>
            </a:r>
            <a:r>
              <a:rPr lang="en-US" dirty="0" err="1"/>
              <a:t>en</a:t>
            </a:r>
            <a:r>
              <a:rPr lang="en-US" dirty="0"/>
              <a:t> </a:t>
            </a:r>
            <a:r>
              <a:rPr lang="en-US" dirty="0" err="1"/>
              <a:t>bild</a:t>
            </a:r>
            <a:r>
              <a:rPr lang="en-US" dirty="0"/>
              <a:t> hit, </a:t>
            </a:r>
            <a:r>
              <a:rPr lang="en-US" dirty="0" err="1"/>
              <a:t>eller</a:t>
            </a:r>
            <a:r>
              <a:rPr lang="en-US" dirty="0"/>
              <a:t> </a:t>
            </a:r>
            <a:r>
              <a:rPr lang="en-US" dirty="0" err="1"/>
              <a:t>klicka</a:t>
            </a:r>
            <a:r>
              <a:rPr lang="en-US" dirty="0"/>
              <a:t> </a:t>
            </a:r>
            <a:r>
              <a:rPr lang="en-US" dirty="0" err="1"/>
              <a:t>på</a:t>
            </a:r>
            <a:r>
              <a:rPr lang="en-US" dirty="0"/>
              <a:t> </a:t>
            </a:r>
            <a:r>
              <a:rPr lang="en-US" dirty="0" err="1"/>
              <a:t>ikonen</a:t>
            </a:r>
            <a:r>
              <a:rPr lang="en-US" dirty="0"/>
              <a:t> </a:t>
            </a:r>
            <a:r>
              <a:rPr lang="en-US" dirty="0" err="1"/>
              <a:t>nedan</a:t>
            </a:r>
            <a:endParaRPr lang="sv-SE" dirty="0"/>
          </a:p>
        </p:txBody>
      </p:sp>
      <p:sp>
        <p:nvSpPr>
          <p:cNvPr id="8" name="Platshållare för datum 3">
            <a:extLst>
              <a:ext uri="{FF2B5EF4-FFF2-40B4-BE49-F238E27FC236}">
                <a16:creationId xmlns:a16="http://schemas.microsoft.com/office/drawing/2014/main" id="{A96B7CFA-538A-4C90-ABCD-4485056494C5}"/>
              </a:ext>
            </a:extLst>
          </p:cNvPr>
          <p:cNvSpPr>
            <a:spLocks noGrp="1"/>
          </p:cNvSpPr>
          <p:nvPr>
            <p:ph type="dt" sz="half" idx="10"/>
          </p:nvPr>
        </p:nvSpPr>
        <p:spPr>
          <a:xfrm>
            <a:off x="838200" y="6356350"/>
            <a:ext cx="2743200" cy="365125"/>
          </a:xfrm>
          <a:prstGeom prst="rect">
            <a:avLst/>
          </a:prstGeom>
        </p:spPr>
        <p:txBody>
          <a:bodyPr/>
          <a:lstStyle>
            <a:lvl1pPr>
              <a:defRPr sz="1200">
                <a:solidFill>
                  <a:srgbClr val="595959"/>
                </a:solidFill>
              </a:defRPr>
            </a:lvl1pPr>
          </a:lstStyle>
          <a:p>
            <a:r>
              <a:rPr lang="sv-SE" smtClean="0"/>
              <a:t>2020-11-30</a:t>
            </a:r>
            <a:endParaRPr lang="sv-SE" dirty="0"/>
          </a:p>
        </p:txBody>
      </p:sp>
      <p:sp>
        <p:nvSpPr>
          <p:cNvPr id="9" name="Platshållare för sidfot 4">
            <a:extLst>
              <a:ext uri="{FF2B5EF4-FFF2-40B4-BE49-F238E27FC236}">
                <a16:creationId xmlns:a16="http://schemas.microsoft.com/office/drawing/2014/main" id="{4FD3C38F-55C4-47F1-B79A-64A98C7F6A5C}"/>
              </a:ext>
            </a:extLst>
          </p:cNvPr>
          <p:cNvSpPr>
            <a:spLocks noGrp="1"/>
          </p:cNvSpPr>
          <p:nvPr>
            <p:ph type="ftr" sz="quarter" idx="11"/>
          </p:nvPr>
        </p:nvSpPr>
        <p:spPr>
          <a:xfrm>
            <a:off x="4038600" y="6356350"/>
            <a:ext cx="4114800" cy="365125"/>
          </a:xfrm>
          <a:prstGeom prst="rect">
            <a:avLst/>
          </a:prstGeom>
        </p:spPr>
        <p:txBody>
          <a:bodyPr/>
          <a:lstStyle>
            <a:lvl1pPr>
              <a:defRPr sz="1200">
                <a:solidFill>
                  <a:srgbClr val="595959"/>
                </a:solidFill>
              </a:defRPr>
            </a:lvl1pPr>
          </a:lstStyle>
          <a:p>
            <a:endParaRPr lang="sv-SE" dirty="0"/>
          </a:p>
        </p:txBody>
      </p:sp>
      <p:sp>
        <p:nvSpPr>
          <p:cNvPr id="10" name="Platshållare för bildnummer 5">
            <a:extLst>
              <a:ext uri="{FF2B5EF4-FFF2-40B4-BE49-F238E27FC236}">
                <a16:creationId xmlns:a16="http://schemas.microsoft.com/office/drawing/2014/main" id="{523CE5EE-C194-4F44-9B15-001C9D87B84C}"/>
              </a:ext>
            </a:extLst>
          </p:cNvPr>
          <p:cNvSpPr>
            <a:spLocks noGrp="1"/>
          </p:cNvSpPr>
          <p:nvPr>
            <p:ph type="sldNum" sz="quarter" idx="12"/>
          </p:nvPr>
        </p:nvSpPr>
        <p:spPr>
          <a:xfrm>
            <a:off x="9113838" y="6356350"/>
            <a:ext cx="2743200" cy="365125"/>
          </a:xfrm>
          <a:prstGeom prst="rect">
            <a:avLst/>
          </a:prstGeom>
        </p:spPr>
        <p:txBody>
          <a:bodyPr/>
          <a:lstStyle>
            <a:lvl1pPr>
              <a:defRPr sz="1200">
                <a:solidFill>
                  <a:srgbClr val="595959"/>
                </a:solidFill>
              </a:defRPr>
            </a:lvl1pPr>
          </a:lstStyle>
          <a:p>
            <a:fld id="{E541A8F5-7967-4FE2-B860-894CD6FB1340}" type="slidenum">
              <a:rPr lang="sv-SE" smtClean="0"/>
              <a:pPr/>
              <a:t>‹#›</a:t>
            </a:fld>
            <a:endParaRPr lang="sv-SE" dirty="0"/>
          </a:p>
        </p:txBody>
      </p:sp>
    </p:spTree>
    <p:extLst/>
  </p:cSld>
  <p:clrMapOvr>
    <a:masterClrMapping/>
  </p:clrMapOvr>
  <p:extLst mod="1">
    <p:ext uri="{DCECCB84-F9BA-43D5-87BE-67443E8EF086}">
      <p15:sldGuideLst xmlns:p15="http://schemas.microsoft.com/office/powerpoint/2012/main">
        <p15:guide id="1" pos="7469">
          <p15:clr>
            <a:srgbClr val="FBAE40"/>
          </p15:clr>
        </p15:guide>
        <p15:guide id="2" orient="horz" pos="3226">
          <p15:clr>
            <a:srgbClr val="FBAE40"/>
          </p15:clr>
        </p15:guide>
        <p15:guide id="3" pos="415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innehåll,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F5936E-910E-4353-B061-553450E57C4A}"/>
              </a:ext>
            </a:extLst>
          </p:cNvPr>
          <p:cNvSpPr>
            <a:spLocks noGrp="1"/>
          </p:cNvSpPr>
          <p:nvPr>
            <p:ph type="title" hasCustomPrompt="1"/>
          </p:nvPr>
        </p:nvSpPr>
        <p:spPr>
          <a:xfrm>
            <a:off x="838200" y="736601"/>
            <a:ext cx="10589821" cy="1266822"/>
          </a:xfrm>
          <a:prstGeom prst="rect">
            <a:avLst/>
          </a:prstGeom>
        </p:spPr>
        <p:txBody>
          <a:bodyPr anchor="t" anchorCtr="0">
            <a:noAutofit/>
          </a:bodyPr>
          <a:lstStyle>
            <a:lvl1pPr>
              <a:defRPr sz="4000" b="1">
                <a:solidFill>
                  <a:schemeClr val="accent1"/>
                </a:solidFill>
              </a:defRPr>
            </a:lvl1pPr>
          </a:lstStyle>
          <a:p>
            <a:r>
              <a:rPr lang="sv-SE" dirty="0"/>
              <a:t>Skriv rubrik här</a:t>
            </a:r>
            <a:br>
              <a:rPr lang="sv-SE" dirty="0"/>
            </a:br>
            <a:r>
              <a:rPr lang="sv-SE" dirty="0"/>
              <a:t>med plats för två rader</a:t>
            </a:r>
          </a:p>
        </p:txBody>
      </p:sp>
      <p:sp>
        <p:nvSpPr>
          <p:cNvPr id="10" name="Platshållare för innehåll 9">
            <a:extLst>
              <a:ext uri="{FF2B5EF4-FFF2-40B4-BE49-F238E27FC236}">
                <a16:creationId xmlns:a16="http://schemas.microsoft.com/office/drawing/2014/main" id="{7BA38D83-141C-4C62-A7AC-A12C26C23520}"/>
              </a:ext>
            </a:extLst>
          </p:cNvPr>
          <p:cNvSpPr>
            <a:spLocks noGrp="1"/>
          </p:cNvSpPr>
          <p:nvPr>
            <p:ph sz="quarter" idx="13" hasCustomPrompt="1"/>
          </p:nvPr>
        </p:nvSpPr>
        <p:spPr>
          <a:xfrm>
            <a:off x="838200" y="2095500"/>
            <a:ext cx="5133975" cy="4025900"/>
          </a:xfrm>
          <a:prstGeom prst="rect">
            <a:avLst/>
          </a:prstGeom>
        </p:spPr>
        <p:txBody>
          <a:bodyPr/>
          <a:lstStyle>
            <a:lvl1pPr>
              <a:lnSpc>
                <a:spcPts val="2400"/>
              </a:lnSpc>
              <a:spcBef>
                <a:spcPts val="1000"/>
              </a:spcBef>
              <a:buClr>
                <a:schemeClr val="accent2"/>
              </a:buClr>
              <a:defRPr sz="1800"/>
            </a:lvl1pPr>
            <a:lvl2pPr marL="685800" indent="-228600">
              <a:lnSpc>
                <a:spcPts val="2400"/>
              </a:lnSpc>
              <a:spcBef>
                <a:spcPts val="1000"/>
              </a:spcBef>
              <a:buFont typeface="Arial" panose="020B0604020202020204" pitchFamily="34" charset="0"/>
              <a:buChar char="–"/>
              <a:defRPr sz="1800" baseline="0"/>
            </a:lvl2pPr>
            <a:lvl3pPr>
              <a:lnSpc>
                <a:spcPts val="2400"/>
              </a:lnSpc>
              <a:spcBef>
                <a:spcPts val="1000"/>
              </a:spcBef>
              <a:buClr>
                <a:schemeClr val="accent2"/>
              </a:buClr>
              <a:defRPr sz="1800"/>
            </a:lvl3pPr>
            <a:lvl4pPr>
              <a:lnSpc>
                <a:spcPts val="2400"/>
              </a:lnSpc>
              <a:spcBef>
                <a:spcPts val="1000"/>
              </a:spcBef>
              <a:buClr>
                <a:schemeClr val="accent2"/>
              </a:buClr>
              <a:defRPr/>
            </a:lvl4pPr>
            <a:lvl5pPr>
              <a:lnSpc>
                <a:spcPts val="2400"/>
              </a:lnSpc>
              <a:spcBef>
                <a:spcPts val="1000"/>
              </a:spcBef>
              <a:buClr>
                <a:schemeClr val="accent2"/>
              </a:buClr>
              <a:defRPr/>
            </a:lvl5pPr>
          </a:lstStyle>
          <a:p>
            <a:pPr lvl="0"/>
            <a:r>
              <a:rPr lang="sv-SE" dirty="0"/>
              <a:t>Skriv punktlista för första nivån här</a:t>
            </a:r>
          </a:p>
          <a:p>
            <a:pPr lvl="1"/>
            <a:r>
              <a:rPr lang="sv-SE" dirty="0"/>
              <a:t>Skriv punktlista för andra nivån här</a:t>
            </a:r>
          </a:p>
          <a:p>
            <a:pPr lvl="2"/>
            <a:r>
              <a:rPr lang="sv-SE" dirty="0"/>
              <a:t>Nivå tre</a:t>
            </a:r>
          </a:p>
          <a:p>
            <a:pPr lvl="3"/>
            <a:r>
              <a:rPr lang="sv-SE" dirty="0"/>
              <a:t>Nivå fyra</a:t>
            </a:r>
          </a:p>
          <a:p>
            <a:pPr lvl="4"/>
            <a:r>
              <a:rPr lang="sv-SE" dirty="0"/>
              <a:t>Nivå fem</a:t>
            </a:r>
          </a:p>
        </p:txBody>
      </p:sp>
      <p:sp>
        <p:nvSpPr>
          <p:cNvPr id="14" name="Platshållare för innehåll 9">
            <a:extLst>
              <a:ext uri="{FF2B5EF4-FFF2-40B4-BE49-F238E27FC236}">
                <a16:creationId xmlns:a16="http://schemas.microsoft.com/office/drawing/2014/main" id="{0FB31599-C149-4C34-96FC-65CFBB798400}"/>
              </a:ext>
            </a:extLst>
          </p:cNvPr>
          <p:cNvSpPr>
            <a:spLocks noGrp="1"/>
          </p:cNvSpPr>
          <p:nvPr>
            <p:ph sz="quarter" idx="14" hasCustomPrompt="1"/>
          </p:nvPr>
        </p:nvSpPr>
        <p:spPr>
          <a:xfrm>
            <a:off x="6219826" y="2106721"/>
            <a:ext cx="5208196" cy="4025900"/>
          </a:xfrm>
          <a:prstGeom prst="rect">
            <a:avLst/>
          </a:prstGeom>
        </p:spPr>
        <p:txBody>
          <a:bodyPr/>
          <a:lstStyle>
            <a:lvl1pPr>
              <a:lnSpc>
                <a:spcPts val="2400"/>
              </a:lnSpc>
              <a:spcBef>
                <a:spcPts val="1000"/>
              </a:spcBef>
              <a:buClr>
                <a:schemeClr val="accent2"/>
              </a:buClr>
              <a:defRPr sz="1800"/>
            </a:lvl1pPr>
            <a:lvl2pPr marL="685800" indent="-228600">
              <a:lnSpc>
                <a:spcPts val="2400"/>
              </a:lnSpc>
              <a:spcBef>
                <a:spcPts val="1000"/>
              </a:spcBef>
              <a:buFont typeface="Arial" panose="020B0604020202020204" pitchFamily="34" charset="0"/>
              <a:buChar char="–"/>
              <a:defRPr sz="1800" baseline="0"/>
            </a:lvl2pPr>
            <a:lvl3pPr>
              <a:lnSpc>
                <a:spcPts val="2400"/>
              </a:lnSpc>
              <a:spcBef>
                <a:spcPts val="1000"/>
              </a:spcBef>
              <a:buClr>
                <a:schemeClr val="accent2"/>
              </a:buClr>
              <a:defRPr sz="1800"/>
            </a:lvl3pPr>
            <a:lvl4pPr>
              <a:lnSpc>
                <a:spcPts val="2400"/>
              </a:lnSpc>
              <a:spcBef>
                <a:spcPts val="1000"/>
              </a:spcBef>
              <a:buClr>
                <a:schemeClr val="accent2"/>
              </a:buClr>
              <a:defRPr/>
            </a:lvl4pPr>
            <a:lvl5pPr>
              <a:lnSpc>
                <a:spcPts val="2400"/>
              </a:lnSpc>
              <a:spcBef>
                <a:spcPts val="1000"/>
              </a:spcBef>
              <a:buClr>
                <a:schemeClr val="accent2"/>
              </a:buClr>
              <a:defRPr/>
            </a:lvl5pPr>
          </a:lstStyle>
          <a:p>
            <a:pPr lvl="0"/>
            <a:r>
              <a:rPr lang="sv-SE" dirty="0"/>
              <a:t>Skriv punktlista för första nivån här</a:t>
            </a:r>
          </a:p>
          <a:p>
            <a:pPr lvl="1"/>
            <a:r>
              <a:rPr lang="sv-SE" dirty="0"/>
              <a:t>Skriv punktlista för andra nivån här</a:t>
            </a:r>
          </a:p>
          <a:p>
            <a:pPr lvl="2"/>
            <a:r>
              <a:rPr lang="sv-SE" dirty="0"/>
              <a:t>Nivå tre</a:t>
            </a:r>
          </a:p>
          <a:p>
            <a:pPr lvl="3"/>
            <a:r>
              <a:rPr lang="sv-SE" dirty="0"/>
              <a:t>Nivå fyra</a:t>
            </a:r>
          </a:p>
          <a:p>
            <a:pPr lvl="4"/>
            <a:r>
              <a:rPr lang="sv-SE" dirty="0"/>
              <a:t>Nivå fem</a:t>
            </a:r>
          </a:p>
        </p:txBody>
      </p:sp>
      <p:sp>
        <p:nvSpPr>
          <p:cNvPr id="8" name="Platshållare för datum 3">
            <a:extLst>
              <a:ext uri="{FF2B5EF4-FFF2-40B4-BE49-F238E27FC236}">
                <a16:creationId xmlns:a16="http://schemas.microsoft.com/office/drawing/2014/main" id="{5E5F5A30-79A5-486E-8384-5EE573354E4C}"/>
              </a:ext>
            </a:extLst>
          </p:cNvPr>
          <p:cNvSpPr>
            <a:spLocks noGrp="1"/>
          </p:cNvSpPr>
          <p:nvPr>
            <p:ph type="dt" sz="half" idx="10"/>
          </p:nvPr>
        </p:nvSpPr>
        <p:spPr>
          <a:xfrm>
            <a:off x="838200" y="6356350"/>
            <a:ext cx="2743200" cy="365125"/>
          </a:xfrm>
          <a:prstGeom prst="rect">
            <a:avLst/>
          </a:prstGeom>
        </p:spPr>
        <p:txBody>
          <a:bodyPr/>
          <a:lstStyle>
            <a:lvl1pPr>
              <a:defRPr sz="1200">
                <a:solidFill>
                  <a:srgbClr val="595959"/>
                </a:solidFill>
              </a:defRPr>
            </a:lvl1pPr>
          </a:lstStyle>
          <a:p>
            <a:r>
              <a:rPr lang="sv-SE" smtClean="0"/>
              <a:t>2020-11-30</a:t>
            </a:r>
            <a:endParaRPr lang="sv-SE" dirty="0"/>
          </a:p>
        </p:txBody>
      </p:sp>
      <p:sp>
        <p:nvSpPr>
          <p:cNvPr id="9" name="Platshållare för sidfot 4">
            <a:extLst>
              <a:ext uri="{FF2B5EF4-FFF2-40B4-BE49-F238E27FC236}">
                <a16:creationId xmlns:a16="http://schemas.microsoft.com/office/drawing/2014/main" id="{173512AE-92BA-427E-BEAF-EC8744363AD4}"/>
              </a:ext>
            </a:extLst>
          </p:cNvPr>
          <p:cNvSpPr>
            <a:spLocks noGrp="1"/>
          </p:cNvSpPr>
          <p:nvPr>
            <p:ph type="ftr" sz="quarter" idx="11"/>
          </p:nvPr>
        </p:nvSpPr>
        <p:spPr>
          <a:xfrm>
            <a:off x="4038600" y="6356350"/>
            <a:ext cx="4114800" cy="365125"/>
          </a:xfrm>
          <a:prstGeom prst="rect">
            <a:avLst/>
          </a:prstGeom>
        </p:spPr>
        <p:txBody>
          <a:bodyPr/>
          <a:lstStyle>
            <a:lvl1pPr>
              <a:defRPr sz="1200">
                <a:solidFill>
                  <a:srgbClr val="595959"/>
                </a:solidFill>
              </a:defRPr>
            </a:lvl1pPr>
          </a:lstStyle>
          <a:p>
            <a:endParaRPr lang="sv-SE" dirty="0"/>
          </a:p>
        </p:txBody>
      </p:sp>
      <p:sp>
        <p:nvSpPr>
          <p:cNvPr id="11" name="Platshållare för bildnummer 5">
            <a:extLst>
              <a:ext uri="{FF2B5EF4-FFF2-40B4-BE49-F238E27FC236}">
                <a16:creationId xmlns:a16="http://schemas.microsoft.com/office/drawing/2014/main" id="{22B326AC-2F1F-4FDE-AC27-4069C691BEF9}"/>
              </a:ext>
            </a:extLst>
          </p:cNvPr>
          <p:cNvSpPr>
            <a:spLocks noGrp="1"/>
          </p:cNvSpPr>
          <p:nvPr>
            <p:ph type="sldNum" sz="quarter" idx="12"/>
          </p:nvPr>
        </p:nvSpPr>
        <p:spPr>
          <a:xfrm>
            <a:off x="9113838" y="6356350"/>
            <a:ext cx="2743200" cy="365125"/>
          </a:xfrm>
          <a:prstGeom prst="rect">
            <a:avLst/>
          </a:prstGeom>
        </p:spPr>
        <p:txBody>
          <a:bodyPr/>
          <a:lstStyle>
            <a:lvl1pPr>
              <a:defRPr sz="1200">
                <a:solidFill>
                  <a:srgbClr val="595959"/>
                </a:solidFill>
              </a:defRPr>
            </a:lvl1pPr>
          </a:lstStyle>
          <a:p>
            <a:fld id="{E541A8F5-7967-4FE2-B860-894CD6FB1340}" type="slidenum">
              <a:rPr lang="sv-SE" smtClean="0"/>
              <a:pPr/>
              <a:t>‹#›</a:t>
            </a:fld>
            <a:endParaRPr lang="sv-SE" dirty="0"/>
          </a:p>
        </p:txBody>
      </p:sp>
    </p:spTree>
    <p:extLst/>
  </p:cSld>
  <p:clrMapOvr>
    <a:masterClrMapping/>
  </p:clrMapOvr>
  <p:extLst mod="1">
    <p:ext uri="{DCECCB84-F9BA-43D5-87BE-67443E8EF086}">
      <p15:sldGuideLst xmlns:p15="http://schemas.microsoft.com/office/powerpoint/2012/main">
        <p15:guide id="1" pos="7197">
          <p15:clr>
            <a:srgbClr val="FBAE40"/>
          </p15:clr>
        </p15:guide>
        <p15:guide id="2" orient="horz" pos="3226">
          <p15:clr>
            <a:srgbClr val="FBAE40"/>
          </p15:clr>
        </p15:guide>
        <p15:guide id="3"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m med logo">
    <p:spTree>
      <p:nvGrpSpPr>
        <p:cNvPr id="1" name=""/>
        <p:cNvGrpSpPr/>
        <p:nvPr/>
      </p:nvGrpSpPr>
      <p:grpSpPr>
        <a:xfrm>
          <a:off x="0" y="0"/>
          <a:ext cx="0" cy="0"/>
          <a:chOff x="0" y="0"/>
          <a:chExt cx="0" cy="0"/>
        </a:xfrm>
      </p:grpSpPr>
      <p:sp>
        <p:nvSpPr>
          <p:cNvPr id="7" name="Platshållare för datum 3">
            <a:extLst>
              <a:ext uri="{FF2B5EF4-FFF2-40B4-BE49-F238E27FC236}">
                <a16:creationId xmlns:a16="http://schemas.microsoft.com/office/drawing/2014/main" id="{679C56E7-82AB-4922-ACC6-DB93CF3145EE}"/>
              </a:ext>
            </a:extLst>
          </p:cNvPr>
          <p:cNvSpPr>
            <a:spLocks noGrp="1"/>
          </p:cNvSpPr>
          <p:nvPr>
            <p:ph type="dt" sz="half" idx="10"/>
          </p:nvPr>
        </p:nvSpPr>
        <p:spPr>
          <a:xfrm>
            <a:off x="838200" y="6356350"/>
            <a:ext cx="2743200" cy="365125"/>
          </a:xfrm>
          <a:prstGeom prst="rect">
            <a:avLst/>
          </a:prstGeom>
        </p:spPr>
        <p:txBody>
          <a:bodyPr/>
          <a:lstStyle>
            <a:lvl1pPr>
              <a:defRPr sz="1200">
                <a:solidFill>
                  <a:srgbClr val="595959"/>
                </a:solidFill>
              </a:defRPr>
            </a:lvl1pPr>
          </a:lstStyle>
          <a:p>
            <a:r>
              <a:rPr lang="sv-SE" smtClean="0"/>
              <a:t>2020-11-30</a:t>
            </a:r>
            <a:endParaRPr lang="sv-SE" dirty="0"/>
          </a:p>
        </p:txBody>
      </p:sp>
      <p:sp>
        <p:nvSpPr>
          <p:cNvPr id="8" name="Platshållare för sidfot 4">
            <a:extLst>
              <a:ext uri="{FF2B5EF4-FFF2-40B4-BE49-F238E27FC236}">
                <a16:creationId xmlns:a16="http://schemas.microsoft.com/office/drawing/2014/main" id="{8C20DEBF-CD8E-4DFC-8ED1-4A480A31CF06}"/>
              </a:ext>
            </a:extLst>
          </p:cNvPr>
          <p:cNvSpPr>
            <a:spLocks noGrp="1"/>
          </p:cNvSpPr>
          <p:nvPr>
            <p:ph type="ftr" sz="quarter" idx="11"/>
          </p:nvPr>
        </p:nvSpPr>
        <p:spPr>
          <a:xfrm>
            <a:off x="4038600" y="6356350"/>
            <a:ext cx="4114800" cy="365125"/>
          </a:xfrm>
          <a:prstGeom prst="rect">
            <a:avLst/>
          </a:prstGeom>
        </p:spPr>
        <p:txBody>
          <a:bodyPr/>
          <a:lstStyle>
            <a:lvl1pPr>
              <a:defRPr sz="1200">
                <a:solidFill>
                  <a:srgbClr val="595959"/>
                </a:solidFill>
              </a:defRPr>
            </a:lvl1pPr>
          </a:lstStyle>
          <a:p>
            <a:endParaRPr lang="sv-SE" dirty="0"/>
          </a:p>
        </p:txBody>
      </p:sp>
      <p:sp>
        <p:nvSpPr>
          <p:cNvPr id="9" name="Platshållare för bildnummer 5">
            <a:extLst>
              <a:ext uri="{FF2B5EF4-FFF2-40B4-BE49-F238E27FC236}">
                <a16:creationId xmlns:a16="http://schemas.microsoft.com/office/drawing/2014/main" id="{BBBD4592-25F7-42EF-BAA4-1FB9A19B4539}"/>
              </a:ext>
            </a:extLst>
          </p:cNvPr>
          <p:cNvSpPr>
            <a:spLocks noGrp="1"/>
          </p:cNvSpPr>
          <p:nvPr>
            <p:ph type="sldNum" sz="quarter" idx="12"/>
          </p:nvPr>
        </p:nvSpPr>
        <p:spPr>
          <a:xfrm>
            <a:off x="9113838" y="6356350"/>
            <a:ext cx="2743200" cy="365125"/>
          </a:xfrm>
          <a:prstGeom prst="rect">
            <a:avLst/>
          </a:prstGeom>
        </p:spPr>
        <p:txBody>
          <a:bodyPr/>
          <a:lstStyle>
            <a:lvl1pPr>
              <a:defRPr sz="1200">
                <a:solidFill>
                  <a:srgbClr val="595959"/>
                </a:solidFill>
              </a:defRPr>
            </a:lvl1pPr>
          </a:lstStyle>
          <a:p>
            <a:fld id="{E541A8F5-7967-4FE2-B860-894CD6FB1340}" type="slidenum">
              <a:rPr lang="sv-SE" smtClean="0"/>
              <a:pPr/>
              <a:t>‹#›</a:t>
            </a:fld>
            <a:endParaRPr lang="sv-SE" dirty="0"/>
          </a:p>
        </p:txBody>
      </p:sp>
    </p:spTree>
    <p:extLst/>
  </p:cSld>
  <p:clrMapOvr>
    <a:masterClrMapping/>
  </p:clrMapOvr>
  <p:extLst mod="1">
    <p:ext uri="{DCECCB84-F9BA-43D5-87BE-67443E8EF086}">
      <p15:sldGuideLst xmlns:p15="http://schemas.microsoft.com/office/powerpoint/2012/main">
        <p15:guide id="1" pos="746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Tom utan logo">
    <p:spTree>
      <p:nvGrpSpPr>
        <p:cNvPr id="1" name=""/>
        <p:cNvGrpSpPr/>
        <p:nvPr/>
      </p:nvGrpSpPr>
      <p:grpSpPr>
        <a:xfrm>
          <a:off x="0" y="0"/>
          <a:ext cx="0" cy="0"/>
          <a:chOff x="0" y="0"/>
          <a:chExt cx="0" cy="0"/>
        </a:xfrm>
      </p:grpSpPr>
      <p:sp>
        <p:nvSpPr>
          <p:cNvPr id="6" name="Platshållare för datum 3">
            <a:extLst>
              <a:ext uri="{FF2B5EF4-FFF2-40B4-BE49-F238E27FC236}">
                <a16:creationId xmlns:a16="http://schemas.microsoft.com/office/drawing/2014/main" id="{EBB1C809-7BC7-4DD5-902D-A413C7EC511D}"/>
              </a:ext>
            </a:extLst>
          </p:cNvPr>
          <p:cNvSpPr>
            <a:spLocks noGrp="1"/>
          </p:cNvSpPr>
          <p:nvPr>
            <p:ph type="dt" sz="half" idx="10"/>
          </p:nvPr>
        </p:nvSpPr>
        <p:spPr>
          <a:xfrm>
            <a:off x="838200" y="6356350"/>
            <a:ext cx="2743200" cy="365125"/>
          </a:xfrm>
          <a:prstGeom prst="rect">
            <a:avLst/>
          </a:prstGeom>
        </p:spPr>
        <p:txBody>
          <a:bodyPr/>
          <a:lstStyle>
            <a:lvl1pPr>
              <a:defRPr sz="1200">
                <a:solidFill>
                  <a:srgbClr val="595959"/>
                </a:solidFill>
              </a:defRPr>
            </a:lvl1pPr>
          </a:lstStyle>
          <a:p>
            <a:r>
              <a:rPr lang="sv-SE" smtClean="0"/>
              <a:t>2020-11-30</a:t>
            </a:r>
            <a:endParaRPr lang="sv-SE" dirty="0"/>
          </a:p>
        </p:txBody>
      </p:sp>
      <p:sp>
        <p:nvSpPr>
          <p:cNvPr id="7" name="Platshållare för sidfot 4">
            <a:extLst>
              <a:ext uri="{FF2B5EF4-FFF2-40B4-BE49-F238E27FC236}">
                <a16:creationId xmlns:a16="http://schemas.microsoft.com/office/drawing/2014/main" id="{DD7E4D14-E82D-4B30-B778-1DE4860E5723}"/>
              </a:ext>
            </a:extLst>
          </p:cNvPr>
          <p:cNvSpPr>
            <a:spLocks noGrp="1"/>
          </p:cNvSpPr>
          <p:nvPr>
            <p:ph type="ftr" sz="quarter" idx="11"/>
          </p:nvPr>
        </p:nvSpPr>
        <p:spPr>
          <a:xfrm>
            <a:off x="4038600" y="6356350"/>
            <a:ext cx="4114800" cy="365125"/>
          </a:xfrm>
          <a:prstGeom prst="rect">
            <a:avLst/>
          </a:prstGeom>
        </p:spPr>
        <p:txBody>
          <a:bodyPr/>
          <a:lstStyle>
            <a:lvl1pPr>
              <a:defRPr sz="1200">
                <a:solidFill>
                  <a:srgbClr val="595959"/>
                </a:solidFill>
              </a:defRPr>
            </a:lvl1pPr>
          </a:lstStyle>
          <a:p>
            <a:endParaRPr lang="sv-SE" dirty="0"/>
          </a:p>
        </p:txBody>
      </p:sp>
      <p:sp>
        <p:nvSpPr>
          <p:cNvPr id="8" name="Platshållare för bildnummer 5">
            <a:extLst>
              <a:ext uri="{FF2B5EF4-FFF2-40B4-BE49-F238E27FC236}">
                <a16:creationId xmlns:a16="http://schemas.microsoft.com/office/drawing/2014/main" id="{9CF6A344-490D-4851-AB58-772C75ECEE22}"/>
              </a:ext>
            </a:extLst>
          </p:cNvPr>
          <p:cNvSpPr>
            <a:spLocks noGrp="1"/>
          </p:cNvSpPr>
          <p:nvPr>
            <p:ph type="sldNum" sz="quarter" idx="12"/>
          </p:nvPr>
        </p:nvSpPr>
        <p:spPr>
          <a:xfrm>
            <a:off x="9113838" y="6356350"/>
            <a:ext cx="2743200" cy="365125"/>
          </a:xfrm>
          <a:prstGeom prst="rect">
            <a:avLst/>
          </a:prstGeom>
        </p:spPr>
        <p:txBody>
          <a:bodyPr/>
          <a:lstStyle>
            <a:lvl1pPr>
              <a:defRPr sz="1200">
                <a:solidFill>
                  <a:srgbClr val="595959"/>
                </a:solidFill>
              </a:defRPr>
            </a:lvl1pPr>
          </a:lstStyle>
          <a:p>
            <a:fld id="{E541A8F5-7967-4FE2-B860-894CD6FB1340}" type="slidenum">
              <a:rPr lang="sv-SE" smtClean="0"/>
              <a:pPr/>
              <a:t>‹#›</a:t>
            </a:fld>
            <a:endParaRPr lang="sv-SE" dirty="0"/>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3.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4.pn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5.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DFA4D633-01E7-4A16-892B-E335FFC7F305}"/>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456503" y="5410055"/>
            <a:ext cx="971517" cy="1445131"/>
          </a:xfrm>
          <a:prstGeom prst="rect">
            <a:avLst/>
          </a:prstGeom>
        </p:spPr>
      </p:pic>
    </p:spTree>
    <p:extLst>
      <p:ext uri="{BB962C8B-B14F-4D97-AF65-F5344CB8AC3E}">
        <p14:creationId xmlns:p14="http://schemas.microsoft.com/office/powerpoint/2010/main" val="1052856552"/>
      </p:ext>
    </p:extLst>
  </p:cSld>
  <p:clrMap bg1="lt1" tx1="dk1" bg2="lt2" tx2="dk2" accent1="accent1" accent2="accent2" accent3="accent3" accent4="accent4" accent5="accent5" accent6="accent6" hlink="hlink" folHlink="folHlink"/>
  <p:sldLayoutIdLst>
    <p:sldLayoutId id="2147483700" r:id="rId1"/>
    <p:sldLayoutId id="2147483884" r:id="rId2"/>
    <p:sldLayoutId id="2147483692" r:id="rId3"/>
    <p:sldLayoutId id="2147483694" r:id="rId4"/>
    <p:sldLayoutId id="2147483693" r:id="rId5"/>
    <p:sldLayoutId id="2147483696" r:id="rId6"/>
    <p:sldLayoutId id="2147483697" r:id="rId7"/>
    <p:sldLayoutId id="2147483698" r:id="rId8"/>
    <p:sldLayoutId id="2147483699"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4EF15803-B737-4B0E-A49C-5C05B61638B8}"/>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456503" y="5407137"/>
            <a:ext cx="971518" cy="1450968"/>
          </a:xfrm>
          <a:prstGeom prst="rect">
            <a:avLst/>
          </a:prstGeom>
        </p:spPr>
      </p:pic>
    </p:spTree>
    <p:extLst>
      <p:ext uri="{BB962C8B-B14F-4D97-AF65-F5344CB8AC3E}">
        <p14:creationId xmlns:p14="http://schemas.microsoft.com/office/powerpoint/2010/main" val="1176669104"/>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95635CD1-07A0-4C8A-97EA-A15AB484F661}"/>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456503" y="5411040"/>
            <a:ext cx="971518" cy="1445132"/>
          </a:xfrm>
          <a:prstGeom prst="rect">
            <a:avLst/>
          </a:prstGeom>
        </p:spPr>
      </p:pic>
    </p:spTree>
    <p:extLst>
      <p:ext uri="{BB962C8B-B14F-4D97-AF65-F5344CB8AC3E}">
        <p14:creationId xmlns:p14="http://schemas.microsoft.com/office/powerpoint/2010/main" val="2820791279"/>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B9F4F384-B26D-4D18-B2DC-DCEA1EE8A5B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456503" y="5410055"/>
            <a:ext cx="971517" cy="1445132"/>
          </a:xfrm>
          <a:prstGeom prst="rect">
            <a:avLst/>
          </a:prstGeom>
        </p:spPr>
      </p:pic>
    </p:spTree>
    <p:extLst>
      <p:ext uri="{BB962C8B-B14F-4D97-AF65-F5344CB8AC3E}">
        <p14:creationId xmlns:p14="http://schemas.microsoft.com/office/powerpoint/2010/main" val="3044414805"/>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6" r:id="rId10"/>
    <p:sldLayoutId id="214748391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metadatabyran.kb.se/download/18.6945cdaa174b74a2c36152a/1601642160484/Svenska%20webdewey%20201501016.mp4" TargetMode="Externa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3" Type="http://schemas.openxmlformats.org/officeDocument/2006/relationships/hyperlink" Target="https://metadatabyran.kb.se/klassifikation/ddk/ddk-praxis/" TargetMode="External"/><Relationship Id="rId2" Type="http://schemas.openxmlformats.org/officeDocument/2006/relationships/notesSlide" Target="../notesSlides/notesSlide7.xml"/><Relationship Id="rId1" Type="http://schemas.openxmlformats.org/officeDocument/2006/relationships/slideLayout" Target="../slideLayouts/slideLayout34.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3" Type="http://schemas.openxmlformats.org/officeDocument/2006/relationships/hyperlink" Target="https://metadatabyran.kb.se/metadata/samarbetsgrupper/arbetsgrupp-for-dewey" TargetMode="External"/><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3" Type="http://schemas.openxmlformats.org/officeDocument/2006/relationships/hyperlink" Target="https://metadatabyran.kb.se/download/18.6945cdaa174b74a2c36b1f/1601388823184/Introduktion%20till%20DDK%2020200122.pdf" TargetMode="External"/><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7.xml"/><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8.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1.xml"/></Relationships>
</file>

<file path=ppt/slides/_rels/slide38.xml.rels><?xml version="1.0" encoding="UTF-8" standalone="yes"?>
<Relationships xmlns="http://schemas.openxmlformats.org/package/2006/relationships"><Relationship Id="rId3" Type="http://schemas.openxmlformats.org/officeDocument/2006/relationships/hyperlink" Target="https://metadatabyran.kb.se/klassifikation/ddk/ddk-praxis/" TargetMode="External"/><Relationship Id="rId2" Type="http://schemas.openxmlformats.org/officeDocument/2006/relationships/image" Target="../media/image30.jpeg"/><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E2B7ED-172F-4F98-BD71-FDFA47AB1650}"/>
              </a:ext>
            </a:extLst>
          </p:cNvPr>
          <p:cNvSpPr>
            <a:spLocks noGrp="1"/>
          </p:cNvSpPr>
          <p:nvPr>
            <p:ph type="ctrTitle"/>
          </p:nvPr>
        </p:nvSpPr>
        <p:spPr/>
        <p:txBody>
          <a:bodyPr>
            <a:normAutofit fontScale="90000"/>
          </a:bodyPr>
          <a:lstStyle/>
          <a:p>
            <a:r>
              <a:rPr lang="sv-SE" dirty="0"/>
              <a:t>Dewey decimalklassifikation  </a:t>
            </a:r>
            <a:r>
              <a:rPr lang="sv-SE" sz="4400" dirty="0"/>
              <a:t/>
            </a:r>
            <a:br>
              <a:rPr lang="sv-SE" sz="4400" dirty="0"/>
            </a:br>
            <a:r>
              <a:rPr lang="sv-SE" sz="4400" dirty="0"/>
              <a:t> </a:t>
            </a:r>
            <a:r>
              <a:rPr lang="sv-SE" sz="4400" dirty="0" smtClean="0"/>
              <a:t>- hur fungerar det?</a:t>
            </a:r>
            <a:endParaRPr lang="sv-SE" dirty="0"/>
          </a:p>
        </p:txBody>
      </p:sp>
      <p:sp>
        <p:nvSpPr>
          <p:cNvPr id="4" name="Platshållare för text 3"/>
          <p:cNvSpPr>
            <a:spLocks noGrp="1"/>
          </p:cNvSpPr>
          <p:nvPr>
            <p:ph type="body" sz="quarter" idx="12"/>
          </p:nvPr>
        </p:nvSpPr>
        <p:spPr>
          <a:xfrm>
            <a:off x="839787" y="5809128"/>
            <a:ext cx="4410075" cy="912347"/>
          </a:xfrm>
        </p:spPr>
        <p:txBody>
          <a:bodyPr/>
          <a:lstStyle/>
          <a:p>
            <a:pPr>
              <a:lnSpc>
                <a:spcPct val="100000"/>
              </a:lnSpc>
            </a:pPr>
            <a:r>
              <a:rPr lang="sv-SE" dirty="0" smtClean="0"/>
              <a:t>Harriet Aagaard</a:t>
            </a:r>
            <a:br>
              <a:rPr lang="sv-SE" dirty="0" smtClean="0"/>
            </a:br>
            <a:r>
              <a:rPr lang="sv-SE" dirty="0" smtClean="0"/>
              <a:t>Svenska Deweyredaktionen</a:t>
            </a:r>
            <a:br>
              <a:rPr lang="sv-SE" dirty="0" smtClean="0"/>
            </a:br>
            <a:r>
              <a:rPr lang="sv-SE" dirty="0" smtClean="0"/>
              <a:t>höst 2020</a:t>
            </a:r>
          </a:p>
          <a:p>
            <a:endParaRPr lang="sv-SE" dirty="0" smtClean="0"/>
          </a:p>
          <a:p>
            <a:endParaRPr lang="sv-SE" dirty="0"/>
          </a:p>
        </p:txBody>
      </p:sp>
    </p:spTree>
    <p:extLst>
      <p:ext uri="{BB962C8B-B14F-4D97-AF65-F5344CB8AC3E}">
        <p14:creationId xmlns:p14="http://schemas.microsoft.com/office/powerpoint/2010/main" val="32270251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Är </a:t>
            </a:r>
            <a:r>
              <a:rPr lang="sv-SE" dirty="0"/>
              <a:t>SAB </a:t>
            </a:r>
            <a:r>
              <a:rPr lang="sv-SE" dirty="0" smtClean="0"/>
              <a:t>ett dött </a:t>
            </a:r>
            <a:r>
              <a:rPr lang="sv-SE" dirty="0" err="1" smtClean="0"/>
              <a:t>klassifikationsystem</a:t>
            </a:r>
            <a:r>
              <a:rPr lang="sv-SE" dirty="0" smtClean="0"/>
              <a:t>?</a:t>
            </a:r>
            <a:endParaRPr lang="sv-SE" dirty="0"/>
          </a:p>
        </p:txBody>
      </p:sp>
      <p:pic>
        <p:nvPicPr>
          <p:cNvPr id="9" name="Platshållare för innehåll 8" descr="Gravsten för SAB"/>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890902" y="2256069"/>
            <a:ext cx="5028571" cy="3704762"/>
          </a:xfrm>
        </p:spPr>
      </p:pic>
      <p:sp>
        <p:nvSpPr>
          <p:cNvPr id="8" name="Platshållare för innehåll 7"/>
          <p:cNvSpPr>
            <a:spLocks noGrp="1"/>
          </p:cNvSpPr>
          <p:nvPr>
            <p:ph sz="quarter" idx="14"/>
          </p:nvPr>
        </p:nvSpPr>
        <p:spPr>
          <a:xfrm>
            <a:off x="6509740" y="3363652"/>
            <a:ext cx="5208196" cy="4025900"/>
          </a:xfrm>
        </p:spPr>
        <p:txBody>
          <a:bodyPr/>
          <a:lstStyle/>
          <a:p>
            <a:pPr marL="0" indent="0" algn="ctr">
              <a:buNone/>
            </a:pPr>
            <a:r>
              <a:rPr lang="sv-SE" dirty="0"/>
              <a:t>Inte uppdaterad sedan</a:t>
            </a:r>
          </a:p>
          <a:p>
            <a:pPr marL="0" indent="0" algn="ctr">
              <a:buNone/>
            </a:pPr>
            <a:r>
              <a:rPr lang="sv-SE" sz="2800" b="1" dirty="0"/>
              <a:t>December 2013</a:t>
            </a:r>
          </a:p>
          <a:p>
            <a:pPr marL="0" indent="0">
              <a:buNone/>
            </a:pPr>
            <a:endParaRPr lang="sv-SE" dirty="0"/>
          </a:p>
        </p:txBody>
      </p:sp>
      <p:sp>
        <p:nvSpPr>
          <p:cNvPr id="4" name="Platshållare för bildnummer 3"/>
          <p:cNvSpPr>
            <a:spLocks noGrp="1"/>
          </p:cNvSpPr>
          <p:nvPr>
            <p:ph type="sldNum" sz="quarter" idx="12"/>
          </p:nvPr>
        </p:nvSpPr>
        <p:spPr/>
        <p:txBody>
          <a:bodyPr/>
          <a:lstStyle/>
          <a:p>
            <a:fld id="{E541A8F5-7967-4FE2-B860-894CD6FB1340}" type="slidenum">
              <a:rPr lang="sv-SE" smtClean="0"/>
              <a:pPr/>
              <a:t>10</a:t>
            </a:fld>
            <a:endParaRPr lang="sv-SE" dirty="0"/>
          </a:p>
        </p:txBody>
      </p:sp>
    </p:spTree>
    <p:extLst>
      <p:ext uri="{BB962C8B-B14F-4D97-AF65-F5344CB8AC3E}">
        <p14:creationId xmlns:p14="http://schemas.microsoft.com/office/powerpoint/2010/main" val="25273333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Varför klassificera?</a:t>
            </a:r>
            <a:endParaRPr lang="sv-SE" dirty="0"/>
          </a:p>
        </p:txBody>
      </p:sp>
      <p:sp>
        <p:nvSpPr>
          <p:cNvPr id="3" name="Platshållare för innehåll 2"/>
          <p:cNvSpPr>
            <a:spLocks noGrp="1"/>
          </p:cNvSpPr>
          <p:nvPr>
            <p:ph sz="quarter" idx="13"/>
          </p:nvPr>
        </p:nvSpPr>
        <p:spPr>
          <a:xfrm>
            <a:off x="838200" y="1470211"/>
            <a:ext cx="10589822" cy="5836023"/>
          </a:xfrm>
        </p:spPr>
        <p:txBody>
          <a:bodyPr/>
          <a:lstStyle/>
          <a:p>
            <a:pPr lvl="0">
              <a:lnSpc>
                <a:spcPct val="100000"/>
              </a:lnSpc>
              <a:buClr>
                <a:schemeClr val="tx1"/>
              </a:buClr>
            </a:pPr>
            <a:r>
              <a:rPr lang="sv-SE" sz="1600" dirty="0"/>
              <a:t>Struktur och hierarkisk plats för ett ämne</a:t>
            </a:r>
          </a:p>
          <a:p>
            <a:pPr lvl="0">
              <a:lnSpc>
                <a:spcPct val="100000"/>
              </a:lnSpc>
              <a:buClr>
                <a:schemeClr val="tx1"/>
              </a:buClr>
            </a:pPr>
            <a:r>
              <a:rPr lang="sv-SE" sz="1600" dirty="0"/>
              <a:t>Utökar möjligheter för </a:t>
            </a:r>
            <a:r>
              <a:rPr lang="sv-SE" sz="1600" dirty="0" smtClean="0"/>
              <a:t>sökning </a:t>
            </a:r>
            <a:r>
              <a:rPr lang="sv-SE" sz="1600" dirty="0"/>
              <a:t>efter </a:t>
            </a:r>
            <a:r>
              <a:rPr lang="sv-SE" sz="1600" dirty="0" smtClean="0"/>
              <a:t>ämne i kataloger </a:t>
            </a:r>
            <a:r>
              <a:rPr lang="sv-SE" sz="1600" dirty="0"/>
              <a:t>(både för bibliotekarier och för slutanvändare)</a:t>
            </a:r>
          </a:p>
          <a:p>
            <a:pPr lvl="1">
              <a:lnSpc>
                <a:spcPct val="100000"/>
              </a:lnSpc>
              <a:buClr>
                <a:schemeClr val="tx1"/>
              </a:buClr>
              <a:buFont typeface="Arial" panose="020B0604020202020204" pitchFamily="34" charset="0"/>
              <a:buChar char="•"/>
            </a:pPr>
            <a:r>
              <a:rPr lang="sv-SE" sz="1600" dirty="0"/>
              <a:t>Inte språkberoende</a:t>
            </a:r>
          </a:p>
          <a:p>
            <a:pPr lvl="1">
              <a:lnSpc>
                <a:spcPct val="100000"/>
              </a:lnSpc>
              <a:buClr>
                <a:schemeClr val="tx1"/>
              </a:buClr>
              <a:buFont typeface="Arial" panose="020B0604020202020204" pitchFamily="34" charset="0"/>
              <a:buChar char="•"/>
            </a:pPr>
            <a:r>
              <a:rPr lang="sv-SE" sz="1600" dirty="0"/>
              <a:t>Terminologi kan ändras utan att koden (modeord mm)</a:t>
            </a:r>
          </a:p>
          <a:p>
            <a:pPr lvl="1">
              <a:lnSpc>
                <a:spcPct val="100000"/>
              </a:lnSpc>
              <a:buClr>
                <a:schemeClr val="tx1"/>
              </a:buClr>
              <a:buFont typeface="Arial" panose="020B0604020202020204" pitchFamily="34" charset="0"/>
              <a:buChar char="•"/>
            </a:pPr>
            <a:r>
              <a:rPr lang="sv-SE" sz="1600" dirty="0"/>
              <a:t>Ämnesord mer specifika, svårare få fullständiga träffmängder</a:t>
            </a:r>
          </a:p>
          <a:p>
            <a:pPr lvl="1">
              <a:lnSpc>
                <a:spcPct val="100000"/>
              </a:lnSpc>
              <a:buClr>
                <a:schemeClr val="tx1"/>
              </a:buClr>
              <a:buFont typeface="Arial" panose="020B0604020202020204" pitchFamily="34" charset="0"/>
              <a:buChar char="•"/>
            </a:pPr>
            <a:r>
              <a:rPr lang="sv-SE" sz="1600" dirty="0"/>
              <a:t>Kombination av ämnesord och klassifikation (gärna i trunkerad form) ger bra sökträffar</a:t>
            </a:r>
          </a:p>
          <a:p>
            <a:pPr lvl="1">
              <a:lnSpc>
                <a:spcPct val="100000"/>
              </a:lnSpc>
              <a:buClr>
                <a:schemeClr val="tx1"/>
              </a:buClr>
              <a:buFont typeface="Arial" panose="020B0604020202020204" pitchFamily="34" charset="0"/>
              <a:buChar char="•"/>
            </a:pPr>
            <a:r>
              <a:rPr lang="sv-SE" sz="1600" dirty="0"/>
              <a:t>Indexering med ämnesord mer subjektiv; klassifikationskod mer objektiv och pregnant.</a:t>
            </a:r>
          </a:p>
          <a:p>
            <a:pPr lvl="0">
              <a:lnSpc>
                <a:spcPct val="100000"/>
              </a:lnSpc>
              <a:buClr>
                <a:schemeClr val="tx1"/>
              </a:buClr>
            </a:pPr>
            <a:r>
              <a:rPr lang="sv-SE" sz="1600" dirty="0"/>
              <a:t>Beståndsanalys på bibliotek </a:t>
            </a:r>
          </a:p>
          <a:p>
            <a:pPr lvl="0">
              <a:lnSpc>
                <a:spcPct val="100000"/>
              </a:lnSpc>
              <a:buClr>
                <a:schemeClr val="tx1"/>
              </a:buClr>
            </a:pPr>
            <a:r>
              <a:rPr lang="sv-SE" sz="1600" dirty="0"/>
              <a:t>Används ofta som hylluppställning</a:t>
            </a:r>
          </a:p>
          <a:p>
            <a:pPr lvl="1">
              <a:lnSpc>
                <a:spcPct val="100000"/>
              </a:lnSpc>
              <a:buClr>
                <a:schemeClr val="tx1"/>
              </a:buClr>
              <a:buFont typeface="Arial" panose="020B0604020202020204" pitchFamily="34" charset="0"/>
              <a:buChar char="•"/>
            </a:pPr>
            <a:r>
              <a:rPr lang="sv-SE" sz="1600" dirty="0"/>
              <a:t>Effektivt  och varje bibliotek behöver inte fundera över egen placering</a:t>
            </a:r>
          </a:p>
          <a:p>
            <a:pPr lvl="1">
              <a:lnSpc>
                <a:spcPct val="100000"/>
              </a:lnSpc>
              <a:buClr>
                <a:schemeClr val="tx1"/>
              </a:buClr>
              <a:buFont typeface="Arial" panose="020B0604020202020204" pitchFamily="34" charset="0"/>
              <a:buChar char="•"/>
            </a:pPr>
            <a:r>
              <a:rPr lang="sv-SE" sz="1600" dirty="0"/>
              <a:t>Hierarkisk struktur gör att notationen enkelt kan förkortas för mindre bibliotek</a:t>
            </a:r>
          </a:p>
          <a:p>
            <a:pPr lvl="1">
              <a:lnSpc>
                <a:spcPct val="100000"/>
              </a:lnSpc>
              <a:buClr>
                <a:schemeClr val="tx1"/>
              </a:buClr>
              <a:buFont typeface="Arial" panose="020B0604020202020204" pitchFamily="34" charset="0"/>
              <a:buChar char="•"/>
            </a:pPr>
            <a:r>
              <a:rPr lang="sv-SE" sz="1600" dirty="0"/>
              <a:t>Om används av alla bibliotek – lätt att hitta</a:t>
            </a:r>
          </a:p>
          <a:p>
            <a:pPr lvl="0">
              <a:lnSpc>
                <a:spcPct val="100000"/>
              </a:lnSpc>
              <a:buClr>
                <a:schemeClr val="tx1"/>
              </a:buClr>
            </a:pPr>
            <a:r>
              <a:rPr lang="sv-SE" sz="1600" dirty="0"/>
              <a:t>Bra som utgångspunkt om ett bibliotek önskar uppställning i klartext av hela eller delar av biblioteket</a:t>
            </a:r>
          </a:p>
          <a:p>
            <a:pPr lvl="0"/>
            <a:endParaRPr lang="sv-SE" sz="1400" dirty="0"/>
          </a:p>
          <a:p>
            <a:pPr lvl="0"/>
            <a:endParaRPr lang="sv-SE" sz="1400" dirty="0"/>
          </a:p>
          <a:p>
            <a:pPr marL="0" indent="0">
              <a:buNone/>
            </a:pPr>
            <a:endParaRPr lang="sv-SE" dirty="0"/>
          </a:p>
        </p:txBody>
      </p:sp>
      <p:sp>
        <p:nvSpPr>
          <p:cNvPr id="5" name="Platshållare för bildnummer 4"/>
          <p:cNvSpPr>
            <a:spLocks noGrp="1"/>
          </p:cNvSpPr>
          <p:nvPr>
            <p:ph type="sldNum" sz="quarter" idx="12"/>
          </p:nvPr>
        </p:nvSpPr>
        <p:spPr/>
        <p:txBody>
          <a:bodyPr/>
          <a:lstStyle/>
          <a:p>
            <a:fld id="{738B6178-B7E7-4A8B-86A6-DD3CA17EF6EF}" type="slidenum">
              <a:rPr lang="en-US" smtClean="0"/>
              <a:pPr/>
              <a:t>11</a:t>
            </a:fld>
            <a:endParaRPr lang="en-US"/>
          </a:p>
        </p:txBody>
      </p:sp>
    </p:spTree>
    <p:extLst>
      <p:ext uri="{BB962C8B-B14F-4D97-AF65-F5344CB8AC3E}">
        <p14:creationId xmlns:p14="http://schemas.microsoft.com/office/powerpoint/2010/main" val="29831607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Varför Dewey?</a:t>
            </a:r>
          </a:p>
        </p:txBody>
      </p:sp>
      <p:sp>
        <p:nvSpPr>
          <p:cNvPr id="3" name="Platshållare för innehåll 2"/>
          <p:cNvSpPr>
            <a:spLocks noGrp="1"/>
          </p:cNvSpPr>
          <p:nvPr>
            <p:ph sz="quarter" idx="13"/>
          </p:nvPr>
        </p:nvSpPr>
        <p:spPr/>
        <p:txBody>
          <a:bodyPr/>
          <a:lstStyle/>
          <a:p>
            <a:pPr marL="0" lvl="0" indent="0">
              <a:lnSpc>
                <a:spcPct val="100000"/>
              </a:lnSpc>
              <a:spcBef>
                <a:spcPts val="0"/>
              </a:spcBef>
              <a:buClrTx/>
              <a:buNone/>
            </a:pPr>
            <a:r>
              <a:rPr lang="sv-SE" sz="2000" dirty="0">
                <a:solidFill>
                  <a:prstClr val="black"/>
                </a:solidFill>
              </a:rPr>
              <a:t>Internationellt system</a:t>
            </a:r>
          </a:p>
          <a:p>
            <a:pPr marL="0" lvl="0" indent="0">
              <a:lnSpc>
                <a:spcPct val="100000"/>
              </a:lnSpc>
              <a:spcBef>
                <a:spcPts val="0"/>
              </a:spcBef>
              <a:buClrTx/>
              <a:buNone/>
            </a:pPr>
            <a:endParaRPr lang="sv-SE" sz="2000" dirty="0">
              <a:solidFill>
                <a:prstClr val="black"/>
              </a:solidFill>
            </a:endParaRPr>
          </a:p>
          <a:p>
            <a:pPr marL="742950" lvl="1" indent="-285750">
              <a:lnSpc>
                <a:spcPct val="100000"/>
              </a:lnSpc>
              <a:spcBef>
                <a:spcPts val="0"/>
              </a:spcBef>
              <a:buFont typeface="Arial" pitchFamily="34" charset="0"/>
              <a:buChar char="•"/>
            </a:pPr>
            <a:r>
              <a:rPr lang="sv-SE" sz="2000" dirty="0">
                <a:solidFill>
                  <a:prstClr val="black"/>
                </a:solidFill>
              </a:rPr>
              <a:t>Import av poster med ”färdig” klassifikation</a:t>
            </a:r>
            <a:br>
              <a:rPr lang="sv-SE" sz="2000" dirty="0">
                <a:solidFill>
                  <a:prstClr val="black"/>
                </a:solidFill>
              </a:rPr>
            </a:br>
            <a:endParaRPr lang="sv-SE" sz="2000" dirty="0">
              <a:solidFill>
                <a:prstClr val="black"/>
              </a:solidFill>
            </a:endParaRPr>
          </a:p>
          <a:p>
            <a:pPr marL="742950" lvl="1" indent="-285750">
              <a:lnSpc>
                <a:spcPct val="100000"/>
              </a:lnSpc>
              <a:spcBef>
                <a:spcPts val="0"/>
              </a:spcBef>
              <a:buFont typeface="Arial" pitchFamily="34" charset="0"/>
              <a:buChar char="•"/>
            </a:pPr>
            <a:r>
              <a:rPr lang="sv-SE" sz="2000" dirty="0">
                <a:solidFill>
                  <a:prstClr val="black"/>
                </a:solidFill>
              </a:rPr>
              <a:t>Internationell spridning – utvecklas hela tiden</a:t>
            </a:r>
            <a:br>
              <a:rPr lang="sv-SE" sz="2000" dirty="0">
                <a:solidFill>
                  <a:prstClr val="black"/>
                </a:solidFill>
              </a:rPr>
            </a:br>
            <a:endParaRPr lang="sv-SE" sz="2000" dirty="0">
              <a:solidFill>
                <a:prstClr val="black"/>
              </a:solidFill>
            </a:endParaRPr>
          </a:p>
          <a:p>
            <a:pPr marL="742950" lvl="1" indent="-285750">
              <a:lnSpc>
                <a:spcPct val="100000"/>
              </a:lnSpc>
              <a:spcBef>
                <a:spcPts val="0"/>
              </a:spcBef>
              <a:buFont typeface="Arial" pitchFamily="34" charset="0"/>
              <a:buChar char="•"/>
            </a:pPr>
            <a:r>
              <a:rPr lang="sv-SE" sz="2000" dirty="0">
                <a:solidFill>
                  <a:prstClr val="black"/>
                </a:solidFill>
              </a:rPr>
              <a:t>Samarbete internationellt</a:t>
            </a:r>
            <a:br>
              <a:rPr lang="sv-SE" sz="2000" dirty="0">
                <a:solidFill>
                  <a:prstClr val="black"/>
                </a:solidFill>
              </a:rPr>
            </a:br>
            <a:endParaRPr lang="sv-SE" sz="2000" dirty="0">
              <a:solidFill>
                <a:prstClr val="black"/>
              </a:solidFill>
            </a:endParaRPr>
          </a:p>
          <a:p>
            <a:pPr marL="800100" lvl="1" indent="-342900">
              <a:lnSpc>
                <a:spcPct val="100000"/>
              </a:lnSpc>
              <a:spcBef>
                <a:spcPts val="0"/>
              </a:spcBef>
              <a:buFont typeface="Arial" panose="020B0604020202020204" pitchFamily="34" charset="0"/>
              <a:buChar char="•"/>
            </a:pPr>
            <a:r>
              <a:rPr lang="sv-SE" sz="2000" dirty="0">
                <a:solidFill>
                  <a:prstClr val="black"/>
                </a:solidFill>
              </a:rPr>
              <a:t>Rationalisering</a:t>
            </a:r>
          </a:p>
        </p:txBody>
      </p:sp>
      <p:pic>
        <p:nvPicPr>
          <p:cNvPr id="7" name="Platshållare för innehåll 6" descr="Jordglob&#10;https://goo.gl/images/AcYUw1"/>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7022595" y="2318039"/>
            <a:ext cx="3603048" cy="3603048"/>
          </a:xfrm>
        </p:spPr>
      </p:pic>
      <p:sp>
        <p:nvSpPr>
          <p:cNvPr id="5" name="Platshållare för datum 4"/>
          <p:cNvSpPr>
            <a:spLocks noGrp="1"/>
          </p:cNvSpPr>
          <p:nvPr>
            <p:ph type="dt" sz="half" idx="10"/>
          </p:nvPr>
        </p:nvSpPr>
        <p:spPr/>
        <p:txBody>
          <a:bodyPr/>
          <a:lstStyle/>
          <a:p>
            <a:r>
              <a:rPr lang="sv-SE" smtClean="0"/>
              <a:t>2020-11-30</a:t>
            </a:r>
            <a:endParaRPr lang="sv-SE" dirty="0"/>
          </a:p>
        </p:txBody>
      </p:sp>
      <p:sp>
        <p:nvSpPr>
          <p:cNvPr id="6" name="Platshållare för bildnummer 5"/>
          <p:cNvSpPr>
            <a:spLocks noGrp="1"/>
          </p:cNvSpPr>
          <p:nvPr>
            <p:ph type="sldNum" sz="quarter" idx="12"/>
          </p:nvPr>
        </p:nvSpPr>
        <p:spPr/>
        <p:txBody>
          <a:bodyPr/>
          <a:lstStyle/>
          <a:p>
            <a:fld id="{E541A8F5-7967-4FE2-B860-894CD6FB1340}" type="slidenum">
              <a:rPr lang="sv-SE" smtClean="0"/>
              <a:pPr/>
              <a:t>12</a:t>
            </a:fld>
            <a:endParaRPr lang="sv-SE" dirty="0"/>
          </a:p>
        </p:txBody>
      </p:sp>
    </p:spTree>
    <p:extLst>
      <p:ext uri="{BB962C8B-B14F-4D97-AF65-F5344CB8AC3E}">
        <p14:creationId xmlns:p14="http://schemas.microsoft.com/office/powerpoint/2010/main" val="10725806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p:txBody>
          <a:bodyPr/>
          <a:lstStyle/>
          <a:p>
            <a:pPr eaLnBrk="1" hangingPunct="1"/>
            <a:r>
              <a:rPr lang="sv-SE" smtClean="0"/>
              <a:t>Svenska Deweyredaktionen</a:t>
            </a:r>
          </a:p>
        </p:txBody>
      </p:sp>
      <p:sp>
        <p:nvSpPr>
          <p:cNvPr id="57347" name="Rectangle 3"/>
          <p:cNvSpPr>
            <a:spLocks noGrp="1" noChangeArrowheads="1"/>
          </p:cNvSpPr>
          <p:nvPr>
            <p:ph sz="quarter" idx="13"/>
          </p:nvPr>
        </p:nvSpPr>
        <p:spPr/>
        <p:txBody>
          <a:bodyPr/>
          <a:lstStyle/>
          <a:p>
            <a:pPr marL="0" indent="0">
              <a:buNone/>
              <a:defRPr/>
            </a:pPr>
            <a:r>
              <a:rPr lang="sv-SE" sz="2000" b="1" dirty="0"/>
              <a:t>Nationellt ansvar för Deweyfrågor</a:t>
            </a:r>
          </a:p>
          <a:p>
            <a:pPr eaLnBrk="1" hangingPunct="1">
              <a:defRPr/>
            </a:pPr>
            <a:endParaRPr lang="sv-SE" sz="2000" dirty="0"/>
          </a:p>
          <a:p>
            <a:pPr eaLnBrk="1" hangingPunct="1">
              <a:buClrTx/>
              <a:defRPr/>
            </a:pPr>
            <a:r>
              <a:rPr lang="sv-SE" sz="2000" dirty="0"/>
              <a:t>Svenska </a:t>
            </a:r>
            <a:r>
              <a:rPr lang="sv-SE" sz="2000" dirty="0" err="1"/>
              <a:t>WebDewey</a:t>
            </a:r>
            <a:endParaRPr lang="sv-SE" sz="2000" dirty="0"/>
          </a:p>
          <a:p>
            <a:pPr eaLnBrk="1" hangingPunct="1">
              <a:buClrTx/>
              <a:defRPr/>
            </a:pPr>
            <a:r>
              <a:rPr lang="sv-SE" sz="2000" dirty="0"/>
              <a:t>Konverteringstabellen SAB - DDK</a:t>
            </a:r>
          </a:p>
          <a:p>
            <a:pPr eaLnBrk="1" hangingPunct="1">
              <a:buClrTx/>
              <a:defRPr/>
            </a:pPr>
            <a:r>
              <a:rPr lang="sv-SE" sz="2000" dirty="0" err="1"/>
              <a:t>WebDeweySearch</a:t>
            </a:r>
            <a:r>
              <a:rPr lang="sv-SE" sz="2000" dirty="0"/>
              <a:t> </a:t>
            </a:r>
          </a:p>
          <a:p>
            <a:pPr eaLnBrk="1" hangingPunct="1">
              <a:buClrTx/>
              <a:defRPr/>
            </a:pPr>
            <a:r>
              <a:rPr lang="sv-SE" sz="2000" dirty="0"/>
              <a:t>Information om DDK</a:t>
            </a:r>
          </a:p>
          <a:p>
            <a:pPr eaLnBrk="1" hangingPunct="1">
              <a:buClrTx/>
              <a:defRPr/>
            </a:pPr>
            <a:r>
              <a:rPr lang="sv-SE" sz="2000" dirty="0"/>
              <a:t>Utbildning i DDK</a:t>
            </a:r>
          </a:p>
          <a:p>
            <a:pPr eaLnBrk="1" hangingPunct="1">
              <a:buClrTx/>
              <a:defRPr/>
            </a:pPr>
            <a:r>
              <a:rPr lang="sv-SE" sz="2000" dirty="0"/>
              <a:t>Internationella kontakter</a:t>
            </a:r>
          </a:p>
        </p:txBody>
      </p:sp>
      <p:pic>
        <p:nvPicPr>
          <p:cNvPr id="4" name="Platshållare för innehåll 3" descr="Harriet håller i DDK-volym"/>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7421653" y="2356102"/>
            <a:ext cx="2676144" cy="2548128"/>
          </a:xfrm>
        </p:spPr>
      </p:pic>
      <p:sp>
        <p:nvSpPr>
          <p:cNvPr id="2" name="Platshållare för bildnummer 1"/>
          <p:cNvSpPr>
            <a:spLocks noGrp="1"/>
          </p:cNvSpPr>
          <p:nvPr>
            <p:ph type="sldNum" sz="quarter" idx="12"/>
          </p:nvPr>
        </p:nvSpPr>
        <p:spPr/>
        <p:txBody>
          <a:bodyPr/>
          <a:lstStyle/>
          <a:p>
            <a:fld id="{738B6178-B7E7-4A8B-86A6-DD3CA17EF6EF}" type="slidenum">
              <a:rPr lang="en-US" smtClean="0"/>
              <a:pPr/>
              <a:t>13</a:t>
            </a:fld>
            <a:endParaRPr lang="en-US"/>
          </a:p>
        </p:txBody>
      </p:sp>
    </p:spTree>
    <p:extLst>
      <p:ext uri="{BB962C8B-B14F-4D97-AF65-F5344CB8AC3E}">
        <p14:creationId xmlns:p14="http://schemas.microsoft.com/office/powerpoint/2010/main" val="33838577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Svenska </a:t>
            </a:r>
            <a:r>
              <a:rPr lang="sv-SE" dirty="0" err="1" smtClean="0"/>
              <a:t>webDewey</a:t>
            </a:r>
            <a:endParaRPr lang="sv-SE" dirty="0"/>
          </a:p>
        </p:txBody>
      </p:sp>
      <p:pic>
        <p:nvPicPr>
          <p:cNvPr id="12" name="Platshållare för innehåll 11" descr="Film om sökning i Svenska WebDewey&#10;&#10;https://metadatabyran.kb.se/download/18.6945cdaa174b74a2c36152a/1601642160484/Svenska%20webdewey%20201501016.mp4&#10;">
            <a:hlinkClick r:id="rId2"/>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093618" y="1839017"/>
            <a:ext cx="6267231" cy="4023709"/>
          </a:xfrm>
        </p:spPr>
      </p:pic>
      <p:sp>
        <p:nvSpPr>
          <p:cNvPr id="3" name="Platshållare för bildnummer 2"/>
          <p:cNvSpPr>
            <a:spLocks noGrp="1"/>
          </p:cNvSpPr>
          <p:nvPr>
            <p:ph type="sldNum" sz="quarter" idx="12"/>
          </p:nvPr>
        </p:nvSpPr>
        <p:spPr/>
        <p:txBody>
          <a:bodyPr/>
          <a:lstStyle/>
          <a:p>
            <a:fld id="{738B6178-B7E7-4A8B-86A6-DD3CA17EF6EF}" type="slidenum">
              <a:rPr lang="en-US" smtClean="0"/>
              <a:pPr/>
              <a:t>14</a:t>
            </a:fld>
            <a:endParaRPr lang="en-US"/>
          </a:p>
        </p:txBody>
      </p:sp>
    </p:spTree>
    <p:extLst>
      <p:ext uri="{BB962C8B-B14F-4D97-AF65-F5344CB8AC3E}">
        <p14:creationId xmlns:p14="http://schemas.microsoft.com/office/powerpoint/2010/main" val="15901235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sv-SE" dirty="0" smtClean="0"/>
              <a:t>Svenska </a:t>
            </a:r>
            <a:r>
              <a:rPr lang="sv-SE" dirty="0" err="1" smtClean="0"/>
              <a:t>WebDewey</a:t>
            </a:r>
            <a:r>
              <a:rPr lang="sv-SE" dirty="0" smtClean="0"/>
              <a:t> </a:t>
            </a:r>
            <a:r>
              <a:rPr lang="sv-SE" dirty="0" err="1" smtClean="0"/>
              <a:t>Search</a:t>
            </a:r>
            <a:endParaRPr lang="sv-SE" dirty="0"/>
          </a:p>
        </p:txBody>
      </p:sp>
      <p:pic>
        <p:nvPicPr>
          <p:cNvPr id="9" name="Platshållare för innehåll 8" descr="WebdeweySearch"/>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958272" y="1715628"/>
            <a:ext cx="5906167" cy="4808085"/>
          </a:xfrm>
        </p:spPr>
      </p:pic>
      <p:sp>
        <p:nvSpPr>
          <p:cNvPr id="8" name="Platshållare för innehåll 7"/>
          <p:cNvSpPr>
            <a:spLocks noGrp="1"/>
          </p:cNvSpPr>
          <p:nvPr>
            <p:ph sz="quarter" idx="14"/>
          </p:nvPr>
        </p:nvSpPr>
        <p:spPr>
          <a:xfrm>
            <a:off x="7392472" y="2106721"/>
            <a:ext cx="4035549" cy="4025900"/>
          </a:xfrm>
        </p:spPr>
        <p:txBody>
          <a:bodyPr/>
          <a:lstStyle/>
          <a:p>
            <a:r>
              <a:rPr lang="sv-SE" dirty="0"/>
              <a:t>Sökning på klassifikation i Libris:</a:t>
            </a:r>
          </a:p>
          <a:p>
            <a:pPr marL="742950" lvl="1" indent="-285750"/>
            <a:r>
              <a:rPr lang="sv-SE" dirty="0"/>
              <a:t>DDK</a:t>
            </a:r>
          </a:p>
          <a:p>
            <a:pPr marL="742950" lvl="1" indent="-285750"/>
            <a:r>
              <a:rPr lang="sv-SE" dirty="0"/>
              <a:t>SAB via konverteringstabellen</a:t>
            </a:r>
          </a:p>
          <a:p>
            <a:pPr marL="285750" indent="-285750"/>
            <a:endParaRPr lang="sv-SE" dirty="0"/>
          </a:p>
          <a:p>
            <a:pPr marL="285750" indent="-285750"/>
            <a:endParaRPr lang="sv-SE" dirty="0"/>
          </a:p>
          <a:p>
            <a:pPr marL="342900" indent="-342900"/>
            <a:r>
              <a:rPr lang="sv-SE" dirty="0"/>
              <a:t>Extern – svår att hitta</a:t>
            </a:r>
          </a:p>
          <a:p>
            <a:pPr marL="0" indent="0">
              <a:buNone/>
            </a:pPr>
            <a:endParaRPr lang="sv-SE" dirty="0"/>
          </a:p>
        </p:txBody>
      </p:sp>
      <p:sp>
        <p:nvSpPr>
          <p:cNvPr id="2" name="Platshållare för bildnummer 1"/>
          <p:cNvSpPr>
            <a:spLocks noGrp="1"/>
          </p:cNvSpPr>
          <p:nvPr>
            <p:ph type="sldNum" sz="quarter" idx="12"/>
          </p:nvPr>
        </p:nvSpPr>
        <p:spPr/>
        <p:txBody>
          <a:bodyPr/>
          <a:lstStyle/>
          <a:p>
            <a:fld id="{738B6178-B7E7-4A8B-86A6-DD3CA17EF6EF}" type="slidenum">
              <a:rPr lang="en-US" smtClean="0"/>
              <a:pPr/>
              <a:t>15</a:t>
            </a:fld>
            <a:endParaRPr lang="en-US"/>
          </a:p>
        </p:txBody>
      </p:sp>
    </p:spTree>
    <p:extLst>
      <p:ext uri="{BB962C8B-B14F-4D97-AF65-F5344CB8AC3E}">
        <p14:creationId xmlns:p14="http://schemas.microsoft.com/office/powerpoint/2010/main" val="14985766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r>
              <a:rPr lang="sv-SE" dirty="0"/>
              <a:t>Konverteringstabellen Dewey/SAB </a:t>
            </a:r>
          </a:p>
        </p:txBody>
      </p:sp>
      <p:pic>
        <p:nvPicPr>
          <p:cNvPr id="6" name="Platshållare för innehåll 5" descr="Konverteringstabell Dewey / SAB"/>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006099" y="1606102"/>
            <a:ext cx="6631071" cy="4932789"/>
          </a:xfrm>
        </p:spPr>
      </p:pic>
      <p:sp>
        <p:nvSpPr>
          <p:cNvPr id="2" name="Platshållare för bildnummer 1"/>
          <p:cNvSpPr>
            <a:spLocks noGrp="1"/>
          </p:cNvSpPr>
          <p:nvPr>
            <p:ph type="sldNum" sz="quarter" idx="12"/>
          </p:nvPr>
        </p:nvSpPr>
        <p:spPr/>
        <p:txBody>
          <a:bodyPr/>
          <a:lstStyle/>
          <a:p>
            <a:fld id="{738B6178-B7E7-4A8B-86A6-DD3CA17EF6EF}" type="slidenum">
              <a:rPr lang="en-US" smtClean="0"/>
              <a:pPr/>
              <a:t>16</a:t>
            </a:fld>
            <a:endParaRPr lang="en-US"/>
          </a:p>
        </p:txBody>
      </p:sp>
    </p:spTree>
    <p:extLst>
      <p:ext uri="{BB962C8B-B14F-4D97-AF65-F5344CB8AC3E}">
        <p14:creationId xmlns:p14="http://schemas.microsoft.com/office/powerpoint/2010/main" val="11167359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5"/>
          <p:cNvSpPr>
            <a:spLocks noGrp="1" noChangeArrowheads="1"/>
          </p:cNvSpPr>
          <p:nvPr>
            <p:ph type="title"/>
          </p:nvPr>
        </p:nvSpPr>
        <p:spPr/>
        <p:txBody>
          <a:bodyPr/>
          <a:lstStyle/>
          <a:p>
            <a:pPr eaLnBrk="1" hangingPunct="1"/>
            <a:r>
              <a:rPr lang="sv-SE" dirty="0" smtClean="0"/>
              <a:t>Information </a:t>
            </a:r>
          </a:p>
        </p:txBody>
      </p:sp>
      <p:sp>
        <p:nvSpPr>
          <p:cNvPr id="8" name="Platshållare för innehåll 7"/>
          <p:cNvSpPr>
            <a:spLocks noGrp="1"/>
          </p:cNvSpPr>
          <p:nvPr>
            <p:ph sz="quarter" idx="14"/>
          </p:nvPr>
        </p:nvSpPr>
        <p:spPr>
          <a:xfrm>
            <a:off x="7585656" y="2106721"/>
            <a:ext cx="3842366" cy="4025900"/>
          </a:xfrm>
        </p:spPr>
        <p:txBody>
          <a:bodyPr/>
          <a:lstStyle/>
          <a:p>
            <a:pPr marL="0" indent="0">
              <a:buNone/>
            </a:pPr>
            <a:r>
              <a:rPr lang="sv-SE" dirty="0" smtClean="0">
                <a:hlinkClick r:id="rId3"/>
              </a:rPr>
              <a:t>Metadatabyrån - DDK</a:t>
            </a:r>
            <a:endParaRPr lang="sv-SE" dirty="0"/>
          </a:p>
        </p:txBody>
      </p:sp>
      <p:sp>
        <p:nvSpPr>
          <p:cNvPr id="3" name="Platshållare för bildnummer 2"/>
          <p:cNvSpPr>
            <a:spLocks noGrp="1"/>
          </p:cNvSpPr>
          <p:nvPr>
            <p:ph type="sldNum" sz="quarter" idx="12"/>
          </p:nvPr>
        </p:nvSpPr>
        <p:spPr/>
        <p:txBody>
          <a:bodyPr/>
          <a:lstStyle/>
          <a:p>
            <a:fld id="{738B6178-B7E7-4A8B-86A6-DD3CA17EF6EF}" type="slidenum">
              <a:rPr lang="en-US" smtClean="0"/>
              <a:pPr/>
              <a:t>17</a:t>
            </a:fld>
            <a:endParaRPr lang="en-US"/>
          </a:p>
        </p:txBody>
      </p:sp>
      <p:pic>
        <p:nvPicPr>
          <p:cNvPr id="11" name="Platshållare för innehåll 10" descr="Metadatabyrån med information om Dewey"/>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934196" y="1435122"/>
            <a:ext cx="6297795" cy="5103790"/>
          </a:xfrm>
          <a:ln>
            <a:solidFill>
              <a:schemeClr val="bg1">
                <a:lumMod val="85000"/>
              </a:schemeClr>
            </a:solidFill>
          </a:ln>
        </p:spPr>
      </p:pic>
    </p:spTree>
    <p:extLst>
      <p:ext uri="{BB962C8B-B14F-4D97-AF65-F5344CB8AC3E}">
        <p14:creationId xmlns:p14="http://schemas.microsoft.com/office/powerpoint/2010/main" val="13632653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Utbildning</a:t>
            </a:r>
            <a:endParaRPr lang="sv-SE" dirty="0"/>
          </a:p>
        </p:txBody>
      </p:sp>
      <p:pic>
        <p:nvPicPr>
          <p:cNvPr id="8" name="Platshållare för innehåll 7" descr="Utbildningsmaterial i Metadatabyrån"/>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880361" y="1618981"/>
            <a:ext cx="6000061" cy="4962123"/>
          </a:xfrm>
          <a:ln>
            <a:solidFill>
              <a:schemeClr val="bg1">
                <a:lumMod val="85000"/>
              </a:schemeClr>
            </a:solidFill>
          </a:ln>
        </p:spPr>
      </p:pic>
      <p:sp>
        <p:nvSpPr>
          <p:cNvPr id="6" name="Platshållare för innehåll 5"/>
          <p:cNvSpPr>
            <a:spLocks noGrp="1"/>
          </p:cNvSpPr>
          <p:nvPr>
            <p:ph sz="quarter" idx="14"/>
          </p:nvPr>
        </p:nvSpPr>
        <p:spPr>
          <a:xfrm>
            <a:off x="7328078" y="2106721"/>
            <a:ext cx="4099943" cy="4025900"/>
          </a:xfrm>
        </p:spPr>
        <p:txBody>
          <a:bodyPr/>
          <a:lstStyle/>
          <a:p>
            <a:r>
              <a:rPr lang="sv-SE" dirty="0" smtClean="0"/>
              <a:t>Kurser</a:t>
            </a:r>
          </a:p>
          <a:p>
            <a:pPr lvl="1"/>
            <a:r>
              <a:rPr lang="sv-SE" dirty="0" smtClean="0"/>
              <a:t>Fysiska  &amp; digitala</a:t>
            </a:r>
          </a:p>
          <a:p>
            <a:r>
              <a:rPr lang="sv-SE" dirty="0" smtClean="0"/>
              <a:t>Utbildningsmaterial</a:t>
            </a:r>
          </a:p>
          <a:p>
            <a:pPr lvl="1"/>
            <a:r>
              <a:rPr lang="sv-SE" dirty="0" smtClean="0"/>
              <a:t>Filmer</a:t>
            </a:r>
          </a:p>
          <a:p>
            <a:pPr lvl="1"/>
            <a:r>
              <a:rPr lang="sv-SE" dirty="0" smtClean="0"/>
              <a:t>Presentationer i </a:t>
            </a:r>
            <a:r>
              <a:rPr lang="sv-SE" dirty="0" err="1" smtClean="0"/>
              <a:t>powerpoint</a:t>
            </a:r>
            <a:endParaRPr lang="sv-SE" dirty="0" smtClean="0"/>
          </a:p>
          <a:p>
            <a:pPr lvl="1"/>
            <a:r>
              <a:rPr lang="sv-SE" dirty="0" smtClean="0"/>
              <a:t>Övningar med facit</a:t>
            </a:r>
            <a:endParaRPr lang="sv-SE" dirty="0"/>
          </a:p>
        </p:txBody>
      </p:sp>
      <p:sp>
        <p:nvSpPr>
          <p:cNvPr id="3" name="Platshållare för bildnummer 2"/>
          <p:cNvSpPr>
            <a:spLocks noGrp="1"/>
          </p:cNvSpPr>
          <p:nvPr>
            <p:ph type="sldNum" sz="quarter" idx="12"/>
          </p:nvPr>
        </p:nvSpPr>
        <p:spPr/>
        <p:txBody>
          <a:bodyPr/>
          <a:lstStyle/>
          <a:p>
            <a:fld id="{E541A8F5-7967-4FE2-B860-894CD6FB1340}" type="slidenum">
              <a:rPr lang="sv-SE" smtClean="0"/>
              <a:pPr/>
              <a:t>18</a:t>
            </a:fld>
            <a:endParaRPr lang="sv-SE" dirty="0"/>
          </a:p>
        </p:txBody>
      </p:sp>
    </p:spTree>
    <p:extLst>
      <p:ext uri="{BB962C8B-B14F-4D97-AF65-F5344CB8AC3E}">
        <p14:creationId xmlns:p14="http://schemas.microsoft.com/office/powerpoint/2010/main" val="9473184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ubrik 1"/>
          <p:cNvSpPr>
            <a:spLocks noGrp="1"/>
          </p:cNvSpPr>
          <p:nvPr>
            <p:ph type="title"/>
          </p:nvPr>
        </p:nvSpPr>
        <p:spPr/>
        <p:txBody>
          <a:bodyPr/>
          <a:lstStyle/>
          <a:p>
            <a:r>
              <a:rPr lang="sv-SE" smtClean="0"/>
              <a:t>NB metodgrupp</a:t>
            </a:r>
          </a:p>
        </p:txBody>
      </p:sp>
      <p:pic>
        <p:nvPicPr>
          <p:cNvPr id="7" name="Platshållare för innehåll 6" descr="Kerstin Urberg och Olof Osterman i NB:s metodgrupp"/>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871699" y="2095500"/>
            <a:ext cx="5066977" cy="4025900"/>
          </a:xfrm>
        </p:spPr>
      </p:pic>
      <p:sp>
        <p:nvSpPr>
          <p:cNvPr id="6" name="Platshållare för innehåll 5"/>
          <p:cNvSpPr>
            <a:spLocks noGrp="1"/>
          </p:cNvSpPr>
          <p:nvPr>
            <p:ph sz="quarter" idx="14"/>
          </p:nvPr>
        </p:nvSpPr>
        <p:spPr/>
        <p:txBody>
          <a:bodyPr/>
          <a:lstStyle/>
          <a:p>
            <a:pPr marL="285750" indent="-285750">
              <a:buFont typeface="Arial" charset="0"/>
              <a:buChar char="•"/>
            </a:pPr>
            <a:r>
              <a:rPr lang="sv-SE" dirty="0"/>
              <a:t>Stöd i klassifikation till kolleger</a:t>
            </a:r>
            <a:br>
              <a:rPr lang="sv-SE" dirty="0"/>
            </a:br>
            <a:endParaRPr lang="sv-SE" dirty="0"/>
          </a:p>
          <a:p>
            <a:pPr marL="285750" indent="-285750">
              <a:buFont typeface="Arial" charset="0"/>
              <a:buChar char="•"/>
            </a:pPr>
            <a:r>
              <a:rPr lang="sv-SE" dirty="0"/>
              <a:t>Kvalitetshöjning</a:t>
            </a:r>
          </a:p>
          <a:p>
            <a:pPr marL="0" indent="0">
              <a:buNone/>
            </a:pPr>
            <a:endParaRPr lang="sv-SE" dirty="0"/>
          </a:p>
        </p:txBody>
      </p:sp>
      <p:sp>
        <p:nvSpPr>
          <p:cNvPr id="2" name="Platshållare för bildnummer 1"/>
          <p:cNvSpPr>
            <a:spLocks noGrp="1"/>
          </p:cNvSpPr>
          <p:nvPr>
            <p:ph type="sldNum" sz="quarter" idx="12"/>
          </p:nvPr>
        </p:nvSpPr>
        <p:spPr/>
        <p:txBody>
          <a:bodyPr/>
          <a:lstStyle/>
          <a:p>
            <a:fld id="{738B6178-B7E7-4A8B-86A6-DD3CA17EF6EF}" type="slidenum">
              <a:rPr lang="en-US" smtClean="0"/>
              <a:pPr/>
              <a:t>19</a:t>
            </a:fld>
            <a:endParaRPr lang="en-US"/>
          </a:p>
        </p:txBody>
      </p:sp>
    </p:spTree>
    <p:extLst>
      <p:ext uri="{BB962C8B-B14F-4D97-AF65-F5344CB8AC3E}">
        <p14:creationId xmlns:p14="http://schemas.microsoft.com/office/powerpoint/2010/main" val="26822649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r>
              <a:rPr lang="sv-SE" dirty="0"/>
              <a:t>142 </a:t>
            </a:r>
            <a:r>
              <a:rPr lang="sv-SE" dirty="0" smtClean="0"/>
              <a:t>länder</a:t>
            </a:r>
            <a:endParaRPr lang="sv-SE" dirty="0"/>
          </a:p>
        </p:txBody>
      </p:sp>
      <p:pic>
        <p:nvPicPr>
          <p:cNvPr id="8" name="Platshållare för innehåll 7" descr="Världskarta med länder som använder DDK"/>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946338" y="2121965"/>
            <a:ext cx="6264516" cy="4025900"/>
          </a:xfrm>
        </p:spPr>
      </p:pic>
      <p:sp>
        <p:nvSpPr>
          <p:cNvPr id="4" name="Platshållare för bildnummer 3"/>
          <p:cNvSpPr>
            <a:spLocks noGrp="1"/>
          </p:cNvSpPr>
          <p:nvPr>
            <p:ph type="sldNum" sz="quarter" idx="12"/>
          </p:nvPr>
        </p:nvSpPr>
        <p:spPr/>
        <p:txBody>
          <a:bodyPr/>
          <a:lstStyle/>
          <a:p>
            <a:fld id="{E541A8F5-7967-4FE2-B860-894CD6FB1340}" type="slidenum">
              <a:rPr lang="sv-SE" smtClean="0"/>
              <a:pPr/>
              <a:t>2</a:t>
            </a:fld>
            <a:endParaRPr lang="sv-SE" dirty="0"/>
          </a:p>
        </p:txBody>
      </p:sp>
    </p:spTree>
    <p:extLst>
      <p:ext uri="{BB962C8B-B14F-4D97-AF65-F5344CB8AC3E}">
        <p14:creationId xmlns:p14="http://schemas.microsoft.com/office/powerpoint/2010/main" val="12205558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ubrik 1"/>
          <p:cNvSpPr>
            <a:spLocks noGrp="1"/>
          </p:cNvSpPr>
          <p:nvPr>
            <p:ph type="title"/>
          </p:nvPr>
        </p:nvSpPr>
        <p:spPr/>
        <p:txBody>
          <a:bodyPr/>
          <a:lstStyle/>
          <a:p>
            <a:pPr eaLnBrk="1" hangingPunct="1"/>
            <a:r>
              <a:rPr lang="sv-SE" smtClean="0"/>
              <a:t>Arbetsgrupp Dewey</a:t>
            </a:r>
          </a:p>
        </p:txBody>
      </p:sp>
      <p:sp>
        <p:nvSpPr>
          <p:cNvPr id="20483" name="Platshållare för innehåll 2"/>
          <p:cNvSpPr>
            <a:spLocks noGrp="1"/>
          </p:cNvSpPr>
          <p:nvPr>
            <p:ph sz="quarter" idx="13"/>
          </p:nvPr>
        </p:nvSpPr>
        <p:spPr/>
        <p:txBody>
          <a:bodyPr/>
          <a:lstStyle/>
          <a:p>
            <a:pPr>
              <a:buClrTx/>
            </a:pPr>
            <a:r>
              <a:rPr lang="sv-SE" sz="1800" b="1" dirty="0"/>
              <a:t>Universitet / högskolor</a:t>
            </a:r>
            <a:r>
              <a:rPr lang="sv-SE" sz="1800" dirty="0"/>
              <a:t/>
            </a:r>
            <a:br>
              <a:rPr lang="sv-SE" sz="1800" dirty="0"/>
            </a:br>
            <a:r>
              <a:rPr lang="sv-SE" sz="1800" dirty="0"/>
              <a:t>Marie Hoen – Lunds universitet</a:t>
            </a:r>
            <a:br>
              <a:rPr lang="sv-SE" sz="1800" dirty="0"/>
            </a:br>
            <a:r>
              <a:rPr lang="sv-SE" sz="1800" dirty="0" smtClean="0"/>
              <a:t>Markus Nolgren – Göteborgs universitet</a:t>
            </a:r>
            <a:r>
              <a:rPr lang="sv-SE" sz="1800" dirty="0"/>
              <a:t/>
            </a:r>
            <a:br>
              <a:rPr lang="sv-SE" sz="1800" dirty="0"/>
            </a:br>
            <a:r>
              <a:rPr lang="sv-SE" sz="1800" dirty="0"/>
              <a:t>Helene Svensson – Umeå </a:t>
            </a:r>
            <a:r>
              <a:rPr lang="sv-SE" sz="1800" dirty="0" smtClean="0"/>
              <a:t>universitet</a:t>
            </a:r>
            <a:br>
              <a:rPr lang="sv-SE" sz="1800" dirty="0" smtClean="0"/>
            </a:br>
            <a:r>
              <a:rPr lang="sv-SE" sz="1800" dirty="0" smtClean="0"/>
              <a:t>Henrik Wallheim – Linköpings universitet</a:t>
            </a:r>
            <a:endParaRPr lang="sv-SE" sz="1800" dirty="0"/>
          </a:p>
          <a:p>
            <a:pPr>
              <a:buClrTx/>
            </a:pPr>
            <a:r>
              <a:rPr lang="sv-SE" sz="1800" b="1" dirty="0"/>
              <a:t>Folkbibliotek/ Skolbibliotek</a:t>
            </a:r>
            <a:r>
              <a:rPr lang="sv-SE" sz="1800" dirty="0"/>
              <a:t/>
            </a:r>
            <a:br>
              <a:rPr lang="sv-SE" sz="1800" dirty="0"/>
            </a:br>
            <a:r>
              <a:rPr lang="sv-SE" sz="1800" dirty="0" smtClean="0"/>
              <a:t>Linnea Andrée – Lidingö </a:t>
            </a:r>
            <a:r>
              <a:rPr lang="sv-SE" sz="1800" dirty="0"/>
              <a:t>stadsbibliotek</a:t>
            </a:r>
            <a:br>
              <a:rPr lang="sv-SE" sz="1800" dirty="0"/>
            </a:br>
            <a:r>
              <a:rPr lang="sv-SE" sz="1800" dirty="0" smtClean="0"/>
              <a:t>Ines Fischer – Göteborgs stadsbibliotek</a:t>
            </a:r>
            <a:endParaRPr lang="sv-SE" sz="1800" dirty="0"/>
          </a:p>
          <a:p>
            <a:pPr>
              <a:buClrTx/>
            </a:pPr>
            <a:r>
              <a:rPr lang="sv-SE" sz="1800" b="1" dirty="0"/>
              <a:t>BTJ</a:t>
            </a:r>
            <a:r>
              <a:rPr lang="sv-SE" sz="1800" dirty="0"/>
              <a:t/>
            </a:r>
            <a:br>
              <a:rPr lang="sv-SE" sz="1800" dirty="0"/>
            </a:br>
            <a:r>
              <a:rPr lang="sv-SE" sz="1800" dirty="0" smtClean="0"/>
              <a:t>Maria Jörgensen</a:t>
            </a:r>
            <a:endParaRPr lang="sv-SE" sz="1800" dirty="0"/>
          </a:p>
          <a:p>
            <a:pPr>
              <a:buClrTx/>
            </a:pPr>
            <a:r>
              <a:rPr lang="sv-SE" sz="1800" b="1" dirty="0"/>
              <a:t>KB. Nationalbibliografin</a:t>
            </a:r>
            <a:r>
              <a:rPr lang="sv-SE" sz="1800" dirty="0"/>
              <a:t/>
            </a:r>
            <a:br>
              <a:rPr lang="sv-SE" sz="1800" dirty="0"/>
            </a:br>
            <a:r>
              <a:rPr lang="sv-SE" sz="1800" dirty="0"/>
              <a:t>Olof Osterman</a:t>
            </a:r>
          </a:p>
          <a:p>
            <a:pPr eaLnBrk="1" hangingPunct="1"/>
            <a:endParaRPr lang="sv-SE" sz="1800" dirty="0"/>
          </a:p>
          <a:p>
            <a:pPr eaLnBrk="1" hangingPunct="1"/>
            <a:endParaRPr lang="sv-SE" dirty="0" smtClean="0"/>
          </a:p>
        </p:txBody>
      </p:sp>
      <p:sp>
        <p:nvSpPr>
          <p:cNvPr id="4" name="Platshållare för innehåll 3"/>
          <p:cNvSpPr>
            <a:spLocks noGrp="1"/>
          </p:cNvSpPr>
          <p:nvPr>
            <p:ph sz="quarter" idx="14"/>
          </p:nvPr>
        </p:nvSpPr>
        <p:spPr/>
        <p:txBody>
          <a:bodyPr/>
          <a:lstStyle/>
          <a:p>
            <a:pPr marL="0" indent="0">
              <a:buNone/>
            </a:pPr>
            <a:r>
              <a:rPr lang="sv-SE" sz="2400" dirty="0" smtClean="0">
                <a:hlinkClick r:id="rId3"/>
              </a:rPr>
              <a:t>Metadatabyrån</a:t>
            </a:r>
            <a:endParaRPr lang="sv-SE" sz="2400" dirty="0"/>
          </a:p>
        </p:txBody>
      </p:sp>
      <p:sp>
        <p:nvSpPr>
          <p:cNvPr id="3" name="Platshållare för bildnummer 2"/>
          <p:cNvSpPr>
            <a:spLocks noGrp="1"/>
          </p:cNvSpPr>
          <p:nvPr>
            <p:ph type="sldNum" sz="quarter" idx="12"/>
          </p:nvPr>
        </p:nvSpPr>
        <p:spPr/>
        <p:txBody>
          <a:bodyPr/>
          <a:lstStyle/>
          <a:p>
            <a:fld id="{738B6178-B7E7-4A8B-86A6-DD3CA17EF6EF}" type="slidenum">
              <a:rPr lang="en-US" smtClean="0"/>
              <a:pPr/>
              <a:t>20</a:t>
            </a:fld>
            <a:endParaRPr lang="en-US"/>
          </a:p>
        </p:txBody>
      </p:sp>
    </p:spTree>
    <p:extLst>
      <p:ext uri="{BB962C8B-B14F-4D97-AF65-F5344CB8AC3E}">
        <p14:creationId xmlns:p14="http://schemas.microsoft.com/office/powerpoint/2010/main" val="21998757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736601"/>
            <a:ext cx="10589820" cy="1108074"/>
          </a:xfrm>
        </p:spPr>
        <p:txBody>
          <a:bodyPr/>
          <a:lstStyle/>
          <a:p>
            <a:r>
              <a:rPr lang="sv-SE" dirty="0" smtClean="0"/>
              <a:t>Hur fungerar Dewey decimalklassifikation?</a:t>
            </a:r>
            <a:endParaRPr lang="sv-SE" dirty="0"/>
          </a:p>
        </p:txBody>
      </p:sp>
      <p:sp>
        <p:nvSpPr>
          <p:cNvPr id="6" name="Platshållare för bildnummer 5"/>
          <p:cNvSpPr>
            <a:spLocks noGrp="1"/>
          </p:cNvSpPr>
          <p:nvPr>
            <p:ph type="sldNum" sz="quarter" idx="12"/>
          </p:nvPr>
        </p:nvSpPr>
        <p:spPr/>
        <p:txBody>
          <a:bodyPr/>
          <a:lstStyle/>
          <a:p>
            <a:fld id="{738B6178-B7E7-4A8B-86A6-DD3CA17EF6EF}" type="slidenum">
              <a:rPr lang="en-US" smtClean="0"/>
              <a:pPr/>
              <a:t>21</a:t>
            </a:fld>
            <a:endParaRPr lang="en-US"/>
          </a:p>
        </p:txBody>
      </p:sp>
      <p:sp>
        <p:nvSpPr>
          <p:cNvPr id="4" name="Platshållare för text 3"/>
          <p:cNvSpPr>
            <a:spLocks noGrp="1"/>
          </p:cNvSpPr>
          <p:nvPr>
            <p:ph type="body" sz="quarter" idx="13"/>
          </p:nvPr>
        </p:nvSpPr>
        <p:spPr>
          <a:xfrm>
            <a:off x="838200" y="2276271"/>
            <a:ext cx="10589820" cy="3759403"/>
          </a:xfrm>
        </p:spPr>
        <p:txBody>
          <a:bodyPr/>
          <a:lstStyle/>
          <a:p>
            <a:r>
              <a:rPr lang="sv-SE" dirty="0" smtClean="0"/>
              <a:t>Schema – 000-999</a:t>
            </a:r>
          </a:p>
          <a:p>
            <a:r>
              <a:rPr lang="sv-SE" dirty="0" smtClean="0"/>
              <a:t>6 tabeller</a:t>
            </a:r>
          </a:p>
          <a:p>
            <a:r>
              <a:rPr lang="sv-SE" dirty="0" smtClean="0"/>
              <a:t>Ämnesregister = det Relativa indexet</a:t>
            </a:r>
          </a:p>
          <a:p>
            <a:endParaRPr lang="sv-SE" dirty="0"/>
          </a:p>
          <a:p>
            <a:r>
              <a:rPr lang="sv-SE" dirty="0" smtClean="0"/>
              <a:t>Anvisningar i </a:t>
            </a:r>
            <a:r>
              <a:rPr lang="sv-SE" dirty="0" err="1" smtClean="0"/>
              <a:t>WebDewey</a:t>
            </a:r>
            <a:endParaRPr lang="sv-SE" dirty="0" smtClean="0"/>
          </a:p>
          <a:p>
            <a:pPr lvl="1"/>
            <a:r>
              <a:rPr lang="sv-SE" dirty="0" smtClean="0"/>
              <a:t>Anmärkningar</a:t>
            </a:r>
          </a:p>
          <a:p>
            <a:pPr lvl="1"/>
            <a:r>
              <a:rPr lang="sv-SE" dirty="0" smtClean="0"/>
              <a:t>Manual</a:t>
            </a:r>
          </a:p>
          <a:p>
            <a:r>
              <a:rPr lang="sv-SE" dirty="0" smtClean="0"/>
              <a:t>Generella anvisningar i </a:t>
            </a:r>
            <a:r>
              <a:rPr lang="sv-SE" dirty="0" smtClean="0">
                <a:hlinkClick r:id="rId3"/>
              </a:rPr>
              <a:t>Introduktionen</a:t>
            </a:r>
            <a:endParaRPr lang="sv-SE" dirty="0" smtClean="0"/>
          </a:p>
          <a:p>
            <a:pPr lvl="1"/>
            <a:endParaRPr lang="sv-SE" dirty="0" smtClean="0"/>
          </a:p>
          <a:p>
            <a:endParaRPr lang="sv-SE" dirty="0"/>
          </a:p>
          <a:p>
            <a:endParaRPr lang="sv-SE" dirty="0"/>
          </a:p>
        </p:txBody>
      </p:sp>
    </p:spTree>
    <p:extLst>
      <p:ext uri="{BB962C8B-B14F-4D97-AF65-F5344CB8AC3E}">
        <p14:creationId xmlns:p14="http://schemas.microsoft.com/office/powerpoint/2010/main" val="37293836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p:txBody>
          <a:bodyPr lIns="91440" tIns="45720" rIns="91440" bIns="45720" anchor="ctr"/>
          <a:lstStyle/>
          <a:p>
            <a:r>
              <a:rPr lang="sv-SE" dirty="0" smtClean="0"/>
              <a:t>Schemat - 10 </a:t>
            </a:r>
            <a:r>
              <a:rPr lang="sv-SE" dirty="0"/>
              <a:t>huvudklasser</a:t>
            </a:r>
          </a:p>
        </p:txBody>
      </p:sp>
      <p:sp>
        <p:nvSpPr>
          <p:cNvPr id="13317" name="Rectangle 3"/>
          <p:cNvSpPr>
            <a:spLocks noGrp="1" noChangeArrowheads="1"/>
          </p:cNvSpPr>
          <p:nvPr>
            <p:ph sz="quarter" idx="13"/>
          </p:nvPr>
        </p:nvSpPr>
        <p:spPr/>
        <p:txBody>
          <a:bodyPr lIns="91440" tIns="45720" rIns="91440" bIns="45720"/>
          <a:lstStyle/>
          <a:p>
            <a:pPr>
              <a:lnSpc>
                <a:spcPts val="1800"/>
              </a:lnSpc>
              <a:buNone/>
            </a:pPr>
            <a:r>
              <a:rPr lang="sv-SE" sz="2000" b="1" dirty="0">
                <a:solidFill>
                  <a:schemeClr val="hlink"/>
                </a:solidFill>
              </a:rPr>
              <a:t>0</a:t>
            </a:r>
            <a:r>
              <a:rPr lang="sv-SE" sz="2000" dirty="0"/>
              <a:t>00 	Datavetenskap, information &amp; allmänna verk </a:t>
            </a:r>
          </a:p>
          <a:p>
            <a:pPr>
              <a:lnSpc>
                <a:spcPts val="1800"/>
              </a:lnSpc>
              <a:buNone/>
            </a:pPr>
            <a:r>
              <a:rPr lang="sv-SE" sz="2000" b="1" dirty="0">
                <a:solidFill>
                  <a:schemeClr val="hlink"/>
                </a:solidFill>
              </a:rPr>
              <a:t>1</a:t>
            </a:r>
            <a:r>
              <a:rPr lang="sv-SE" sz="2000" dirty="0"/>
              <a:t>00 	Filosofi &amp; psykologi </a:t>
            </a:r>
          </a:p>
          <a:p>
            <a:pPr>
              <a:lnSpc>
                <a:spcPts val="1800"/>
              </a:lnSpc>
              <a:buNone/>
            </a:pPr>
            <a:r>
              <a:rPr lang="sv-SE" sz="2000" b="1" dirty="0">
                <a:solidFill>
                  <a:schemeClr val="hlink"/>
                </a:solidFill>
              </a:rPr>
              <a:t>2</a:t>
            </a:r>
            <a:r>
              <a:rPr lang="sv-SE" sz="2000" dirty="0"/>
              <a:t>00 	Religion </a:t>
            </a:r>
          </a:p>
          <a:p>
            <a:pPr>
              <a:lnSpc>
                <a:spcPts val="1800"/>
              </a:lnSpc>
              <a:buNone/>
            </a:pPr>
            <a:r>
              <a:rPr lang="sv-SE" sz="2000" b="1" dirty="0">
                <a:solidFill>
                  <a:schemeClr val="hlink"/>
                </a:solidFill>
              </a:rPr>
              <a:t>3</a:t>
            </a:r>
            <a:r>
              <a:rPr lang="sv-SE" sz="2000" dirty="0"/>
              <a:t>00 	Samhällsvetenskaper </a:t>
            </a:r>
          </a:p>
          <a:p>
            <a:pPr>
              <a:lnSpc>
                <a:spcPts val="1800"/>
              </a:lnSpc>
              <a:buNone/>
            </a:pPr>
            <a:r>
              <a:rPr lang="sv-SE" sz="2000" b="1" dirty="0">
                <a:solidFill>
                  <a:schemeClr val="hlink"/>
                </a:solidFill>
              </a:rPr>
              <a:t>4</a:t>
            </a:r>
            <a:r>
              <a:rPr lang="sv-SE" sz="2000" dirty="0"/>
              <a:t>00 	Språk </a:t>
            </a:r>
          </a:p>
          <a:p>
            <a:pPr>
              <a:lnSpc>
                <a:spcPts val="1800"/>
              </a:lnSpc>
              <a:buNone/>
            </a:pPr>
            <a:r>
              <a:rPr lang="sv-SE" sz="2000" b="1" dirty="0">
                <a:solidFill>
                  <a:schemeClr val="hlink"/>
                </a:solidFill>
              </a:rPr>
              <a:t>5</a:t>
            </a:r>
            <a:r>
              <a:rPr lang="sv-SE" sz="2000" dirty="0"/>
              <a:t>00 	Naturvetenskap</a:t>
            </a:r>
          </a:p>
          <a:p>
            <a:pPr>
              <a:lnSpc>
                <a:spcPts val="1800"/>
              </a:lnSpc>
              <a:buNone/>
            </a:pPr>
            <a:r>
              <a:rPr lang="sv-SE" sz="2000" b="1" dirty="0">
                <a:solidFill>
                  <a:schemeClr val="hlink"/>
                </a:solidFill>
              </a:rPr>
              <a:t>6</a:t>
            </a:r>
            <a:r>
              <a:rPr lang="sv-SE" sz="2000" b="1" dirty="0"/>
              <a:t>00 	</a:t>
            </a:r>
            <a:r>
              <a:rPr lang="sv-SE" sz="2000" b="1" dirty="0">
                <a:solidFill>
                  <a:srgbClr val="FF33CC"/>
                </a:solidFill>
              </a:rPr>
              <a:t>Teknik </a:t>
            </a:r>
          </a:p>
          <a:p>
            <a:pPr>
              <a:lnSpc>
                <a:spcPts val="1800"/>
              </a:lnSpc>
              <a:buNone/>
            </a:pPr>
            <a:r>
              <a:rPr lang="sv-SE" sz="2000" b="1" dirty="0">
                <a:solidFill>
                  <a:schemeClr val="hlink"/>
                </a:solidFill>
              </a:rPr>
              <a:t>7</a:t>
            </a:r>
            <a:r>
              <a:rPr lang="sv-SE" sz="2000" dirty="0"/>
              <a:t>00 	Konst &amp; fritid </a:t>
            </a:r>
          </a:p>
          <a:p>
            <a:pPr>
              <a:lnSpc>
                <a:spcPts val="1800"/>
              </a:lnSpc>
              <a:buNone/>
            </a:pPr>
            <a:r>
              <a:rPr lang="sv-SE" sz="2000" b="1" dirty="0">
                <a:solidFill>
                  <a:schemeClr val="hlink"/>
                </a:solidFill>
              </a:rPr>
              <a:t>8</a:t>
            </a:r>
            <a:r>
              <a:rPr lang="sv-SE" sz="2000" dirty="0"/>
              <a:t>00 	Litteratur </a:t>
            </a:r>
          </a:p>
          <a:p>
            <a:pPr>
              <a:lnSpc>
                <a:spcPts val="1800"/>
              </a:lnSpc>
              <a:buNone/>
            </a:pPr>
            <a:r>
              <a:rPr lang="sv-SE" sz="2000" b="1" dirty="0">
                <a:solidFill>
                  <a:schemeClr val="hlink"/>
                </a:solidFill>
              </a:rPr>
              <a:t>9</a:t>
            </a:r>
            <a:r>
              <a:rPr lang="sv-SE" sz="2000" dirty="0"/>
              <a:t>00 	Historia &amp; geografi</a:t>
            </a:r>
          </a:p>
        </p:txBody>
      </p:sp>
      <p:sp>
        <p:nvSpPr>
          <p:cNvPr id="4" name="Platshållare för bildnummer 3"/>
          <p:cNvSpPr>
            <a:spLocks noGrp="1"/>
          </p:cNvSpPr>
          <p:nvPr>
            <p:ph type="sldNum" sz="quarter" idx="12"/>
          </p:nvPr>
        </p:nvSpPr>
        <p:spPr/>
        <p:txBody>
          <a:bodyPr/>
          <a:lstStyle/>
          <a:p>
            <a:fld id="{738B6178-B7E7-4A8B-86A6-DD3CA17EF6EF}" type="slidenum">
              <a:rPr lang="en-US" smtClean="0"/>
              <a:pPr/>
              <a:t>22</a:t>
            </a:fld>
            <a:endParaRPr lang="en-US"/>
          </a:p>
        </p:txBody>
      </p:sp>
    </p:spTree>
    <p:extLst>
      <p:ext uri="{BB962C8B-B14F-4D97-AF65-F5344CB8AC3E}">
        <p14:creationId xmlns:p14="http://schemas.microsoft.com/office/powerpoint/2010/main" val="12302231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lIns="91440" tIns="45720" rIns="91440" bIns="45720" anchor="ctr"/>
          <a:lstStyle/>
          <a:p>
            <a:r>
              <a:rPr lang="sv-SE" dirty="0" smtClean="0"/>
              <a:t>Schemat - 100 </a:t>
            </a:r>
            <a:r>
              <a:rPr lang="sv-SE" dirty="0"/>
              <a:t>avdelningar - exempel</a:t>
            </a:r>
          </a:p>
        </p:txBody>
      </p:sp>
      <p:sp>
        <p:nvSpPr>
          <p:cNvPr id="4" name="Platshållare för bildnummer 3"/>
          <p:cNvSpPr>
            <a:spLocks noGrp="1"/>
          </p:cNvSpPr>
          <p:nvPr>
            <p:ph type="sldNum" sz="quarter" idx="12"/>
          </p:nvPr>
        </p:nvSpPr>
        <p:spPr/>
        <p:txBody>
          <a:bodyPr/>
          <a:lstStyle/>
          <a:p>
            <a:fld id="{738B6178-B7E7-4A8B-86A6-DD3CA17EF6EF}" type="slidenum">
              <a:rPr lang="en-US" smtClean="0"/>
              <a:pPr/>
              <a:t>23</a:t>
            </a:fld>
            <a:endParaRPr lang="en-US"/>
          </a:p>
        </p:txBody>
      </p:sp>
      <p:sp>
        <p:nvSpPr>
          <p:cNvPr id="15365" name="Rectangle 3"/>
          <p:cNvSpPr>
            <a:spLocks noGrp="1" noChangeArrowheads="1"/>
          </p:cNvSpPr>
          <p:nvPr>
            <p:ph type="body" sz="quarter" idx="13"/>
          </p:nvPr>
        </p:nvSpPr>
        <p:spPr/>
        <p:txBody>
          <a:bodyPr lIns="91440" tIns="45720" rIns="91440" bIns="45720"/>
          <a:lstStyle/>
          <a:p>
            <a:pPr>
              <a:lnSpc>
                <a:spcPts val="1800"/>
              </a:lnSpc>
              <a:buNone/>
            </a:pPr>
            <a:r>
              <a:rPr lang="sv-SE" sz="2000" b="1" dirty="0">
                <a:solidFill>
                  <a:schemeClr val="hlink"/>
                </a:solidFill>
              </a:rPr>
              <a:t>60</a:t>
            </a:r>
            <a:r>
              <a:rPr lang="sv-SE" sz="2000" dirty="0"/>
              <a:t>0 	Teknik</a:t>
            </a:r>
          </a:p>
          <a:p>
            <a:pPr>
              <a:lnSpc>
                <a:spcPts val="1800"/>
              </a:lnSpc>
              <a:buNone/>
            </a:pPr>
            <a:r>
              <a:rPr lang="sv-SE" sz="2000" b="1" dirty="0">
                <a:solidFill>
                  <a:schemeClr val="hlink"/>
                </a:solidFill>
              </a:rPr>
              <a:t>61</a:t>
            </a:r>
            <a:r>
              <a:rPr lang="sv-SE" sz="2000" dirty="0"/>
              <a:t>0 	Medicin &amp; hälsa</a:t>
            </a:r>
          </a:p>
          <a:p>
            <a:pPr>
              <a:lnSpc>
                <a:spcPts val="1800"/>
              </a:lnSpc>
              <a:buNone/>
            </a:pPr>
            <a:r>
              <a:rPr lang="sv-SE" sz="2000" b="1" dirty="0">
                <a:solidFill>
                  <a:schemeClr val="hlink"/>
                </a:solidFill>
              </a:rPr>
              <a:t>62</a:t>
            </a:r>
            <a:r>
              <a:rPr lang="sv-SE" sz="2000" dirty="0"/>
              <a:t>0 	Ingenjörsvetenskaper</a:t>
            </a:r>
          </a:p>
          <a:p>
            <a:pPr>
              <a:lnSpc>
                <a:spcPts val="1800"/>
              </a:lnSpc>
              <a:buNone/>
            </a:pPr>
            <a:r>
              <a:rPr lang="sv-SE" sz="2000" b="1" dirty="0">
                <a:solidFill>
                  <a:schemeClr val="hlink"/>
                </a:solidFill>
              </a:rPr>
              <a:t>63</a:t>
            </a:r>
            <a:r>
              <a:rPr lang="sv-SE" sz="2000" dirty="0"/>
              <a:t>0 	Jordbruk</a:t>
            </a:r>
          </a:p>
          <a:p>
            <a:pPr>
              <a:lnSpc>
                <a:spcPts val="1800"/>
              </a:lnSpc>
              <a:buNone/>
            </a:pPr>
            <a:r>
              <a:rPr lang="sv-SE" sz="2000" b="1" dirty="0">
                <a:solidFill>
                  <a:schemeClr val="hlink"/>
                </a:solidFill>
              </a:rPr>
              <a:t>64</a:t>
            </a:r>
            <a:r>
              <a:rPr lang="sv-SE" sz="2000" b="1" dirty="0"/>
              <a:t>0 	</a:t>
            </a:r>
            <a:r>
              <a:rPr lang="sv-SE" sz="2000" b="1" dirty="0">
                <a:solidFill>
                  <a:srgbClr val="FF33CC"/>
                </a:solidFill>
              </a:rPr>
              <a:t>Hemkunskap &amp; familjekunskap</a:t>
            </a:r>
          </a:p>
          <a:p>
            <a:pPr>
              <a:lnSpc>
                <a:spcPts val="1800"/>
              </a:lnSpc>
              <a:buNone/>
            </a:pPr>
            <a:r>
              <a:rPr lang="sv-SE" sz="2000" b="1" dirty="0">
                <a:solidFill>
                  <a:schemeClr val="hlink"/>
                </a:solidFill>
              </a:rPr>
              <a:t>65</a:t>
            </a:r>
            <a:r>
              <a:rPr lang="sv-SE" sz="2000" dirty="0"/>
              <a:t>0 	Företagsledning &amp; PR</a:t>
            </a:r>
          </a:p>
          <a:p>
            <a:pPr>
              <a:lnSpc>
                <a:spcPts val="1800"/>
              </a:lnSpc>
              <a:buNone/>
            </a:pPr>
            <a:r>
              <a:rPr lang="sv-SE" sz="2000" b="1" dirty="0">
                <a:solidFill>
                  <a:schemeClr val="hlink"/>
                </a:solidFill>
              </a:rPr>
              <a:t>66</a:t>
            </a:r>
            <a:r>
              <a:rPr lang="sv-SE" sz="2000" dirty="0"/>
              <a:t>0 	Kemiteknik</a:t>
            </a:r>
          </a:p>
          <a:p>
            <a:pPr>
              <a:lnSpc>
                <a:spcPts val="1800"/>
              </a:lnSpc>
              <a:buNone/>
            </a:pPr>
            <a:r>
              <a:rPr lang="sv-SE" sz="2000" b="1" dirty="0">
                <a:solidFill>
                  <a:schemeClr val="hlink"/>
                </a:solidFill>
              </a:rPr>
              <a:t>67</a:t>
            </a:r>
            <a:r>
              <a:rPr lang="sv-SE" sz="2000" dirty="0"/>
              <a:t>0 	Tillverkning</a:t>
            </a:r>
          </a:p>
          <a:p>
            <a:pPr>
              <a:lnSpc>
                <a:spcPts val="1800"/>
              </a:lnSpc>
              <a:buNone/>
            </a:pPr>
            <a:r>
              <a:rPr lang="sv-SE" sz="2000" b="1" dirty="0">
                <a:solidFill>
                  <a:schemeClr val="hlink"/>
                </a:solidFill>
              </a:rPr>
              <a:t>68</a:t>
            </a:r>
            <a:r>
              <a:rPr lang="sv-SE" sz="2000" dirty="0"/>
              <a:t>0 	Tillverkning för särskilda ändamål</a:t>
            </a:r>
          </a:p>
          <a:p>
            <a:pPr>
              <a:lnSpc>
                <a:spcPts val="1800"/>
              </a:lnSpc>
              <a:buNone/>
            </a:pPr>
            <a:r>
              <a:rPr lang="sv-SE" sz="2000" b="1" dirty="0">
                <a:solidFill>
                  <a:schemeClr val="hlink"/>
                </a:solidFill>
              </a:rPr>
              <a:t>69</a:t>
            </a:r>
            <a:r>
              <a:rPr lang="sv-SE" sz="2000" dirty="0"/>
              <a:t>0 	Byggnadsteknik</a:t>
            </a:r>
          </a:p>
          <a:p>
            <a:endParaRPr lang="sv-SE" sz="900" dirty="0"/>
          </a:p>
        </p:txBody>
      </p:sp>
    </p:spTree>
    <p:extLst>
      <p:ext uri="{BB962C8B-B14F-4D97-AF65-F5344CB8AC3E}">
        <p14:creationId xmlns:p14="http://schemas.microsoft.com/office/powerpoint/2010/main" val="19737881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noChangeArrowheads="1"/>
          </p:cNvSpPr>
          <p:nvPr>
            <p:ph type="title"/>
          </p:nvPr>
        </p:nvSpPr>
        <p:spPr/>
        <p:txBody>
          <a:bodyPr lIns="91440" tIns="45720" rIns="91440" bIns="45720" anchor="ctr"/>
          <a:lstStyle/>
          <a:p>
            <a:r>
              <a:rPr lang="sv-SE" dirty="0" smtClean="0"/>
              <a:t>Schemat - 1000 </a:t>
            </a:r>
            <a:r>
              <a:rPr lang="sv-SE" dirty="0"/>
              <a:t>sektioner - exempel</a:t>
            </a:r>
          </a:p>
        </p:txBody>
      </p:sp>
      <p:sp>
        <p:nvSpPr>
          <p:cNvPr id="40965" name="Rectangle 3"/>
          <p:cNvSpPr>
            <a:spLocks noGrp="1" noChangeArrowheads="1"/>
          </p:cNvSpPr>
          <p:nvPr>
            <p:ph sz="quarter" idx="13"/>
          </p:nvPr>
        </p:nvSpPr>
        <p:spPr/>
        <p:txBody>
          <a:bodyPr lIns="91440" tIns="45720" rIns="91440" bIns="45720"/>
          <a:lstStyle/>
          <a:p>
            <a:pPr>
              <a:lnSpc>
                <a:spcPts val="1800"/>
              </a:lnSpc>
              <a:buNone/>
            </a:pPr>
            <a:r>
              <a:rPr lang="sv-SE" sz="2000" b="1" dirty="0">
                <a:solidFill>
                  <a:schemeClr val="hlink"/>
                </a:solidFill>
              </a:rPr>
              <a:t>640</a:t>
            </a:r>
            <a:r>
              <a:rPr lang="sv-SE" sz="2000" dirty="0"/>
              <a:t> 	Hemkunskap &amp; familjekunskap</a:t>
            </a:r>
          </a:p>
          <a:p>
            <a:pPr>
              <a:lnSpc>
                <a:spcPts val="1800"/>
              </a:lnSpc>
              <a:buNone/>
            </a:pPr>
            <a:r>
              <a:rPr lang="sv-SE" sz="2000" b="1" dirty="0">
                <a:solidFill>
                  <a:schemeClr val="hlink"/>
                </a:solidFill>
              </a:rPr>
              <a:t>641</a:t>
            </a:r>
            <a:r>
              <a:rPr lang="sv-SE" sz="2000" dirty="0">
                <a:solidFill>
                  <a:schemeClr val="folHlink"/>
                </a:solidFill>
              </a:rPr>
              <a:t> 	</a:t>
            </a:r>
            <a:r>
              <a:rPr lang="sv-SE" sz="2000" dirty="0"/>
              <a:t>Mat och dryck</a:t>
            </a:r>
          </a:p>
          <a:p>
            <a:pPr>
              <a:lnSpc>
                <a:spcPts val="1800"/>
              </a:lnSpc>
              <a:buNone/>
            </a:pPr>
            <a:r>
              <a:rPr lang="sv-SE" sz="2000" b="1" dirty="0">
                <a:solidFill>
                  <a:schemeClr val="hlink"/>
                </a:solidFill>
              </a:rPr>
              <a:t>642</a:t>
            </a:r>
            <a:r>
              <a:rPr lang="sv-SE" sz="2000" dirty="0"/>
              <a:t> 	Måltider och bordsservering</a:t>
            </a:r>
          </a:p>
          <a:p>
            <a:pPr>
              <a:lnSpc>
                <a:spcPts val="1800"/>
              </a:lnSpc>
              <a:buNone/>
            </a:pPr>
            <a:r>
              <a:rPr lang="sv-SE" sz="2000" b="1" dirty="0">
                <a:solidFill>
                  <a:schemeClr val="hlink"/>
                </a:solidFill>
              </a:rPr>
              <a:t>643</a:t>
            </a:r>
            <a:r>
              <a:rPr lang="sv-SE" sz="2000" dirty="0"/>
              <a:t> 	Bostäder och hushållsutrustning</a:t>
            </a:r>
          </a:p>
          <a:p>
            <a:pPr>
              <a:lnSpc>
                <a:spcPts val="1800"/>
              </a:lnSpc>
              <a:buNone/>
            </a:pPr>
            <a:r>
              <a:rPr lang="sv-SE" sz="2000" b="1" dirty="0">
                <a:solidFill>
                  <a:schemeClr val="hlink"/>
                </a:solidFill>
              </a:rPr>
              <a:t>664</a:t>
            </a:r>
            <a:r>
              <a:rPr lang="sv-SE" sz="2000" dirty="0">
                <a:solidFill>
                  <a:schemeClr val="folHlink"/>
                </a:solidFill>
              </a:rPr>
              <a:t> 	</a:t>
            </a:r>
            <a:r>
              <a:rPr lang="sv-SE" sz="2000" dirty="0"/>
              <a:t>Värme, vatten, el</a:t>
            </a:r>
          </a:p>
          <a:p>
            <a:pPr>
              <a:lnSpc>
                <a:spcPts val="1800"/>
              </a:lnSpc>
              <a:buNone/>
            </a:pPr>
            <a:r>
              <a:rPr lang="sv-SE" sz="2000" b="1" dirty="0">
                <a:solidFill>
                  <a:schemeClr val="hlink"/>
                </a:solidFill>
              </a:rPr>
              <a:t>645</a:t>
            </a:r>
            <a:r>
              <a:rPr lang="sv-SE" sz="2000" dirty="0"/>
              <a:t> 	Inventarier för hemmet</a:t>
            </a:r>
          </a:p>
          <a:p>
            <a:pPr>
              <a:lnSpc>
                <a:spcPts val="1800"/>
              </a:lnSpc>
              <a:buNone/>
            </a:pPr>
            <a:r>
              <a:rPr lang="sv-SE" sz="2000" b="1" dirty="0">
                <a:solidFill>
                  <a:schemeClr val="hlink"/>
                </a:solidFill>
              </a:rPr>
              <a:t>646</a:t>
            </a:r>
            <a:r>
              <a:rPr lang="sv-SE" sz="2000" dirty="0">
                <a:solidFill>
                  <a:schemeClr val="accent1"/>
                </a:solidFill>
              </a:rPr>
              <a:t> 	</a:t>
            </a:r>
            <a:r>
              <a:rPr lang="sv-SE" sz="2000" dirty="0"/>
              <a:t>Sömnad, kläder, privatliv och familjeliv</a:t>
            </a:r>
          </a:p>
          <a:p>
            <a:pPr>
              <a:lnSpc>
                <a:spcPts val="1800"/>
              </a:lnSpc>
              <a:buNone/>
            </a:pPr>
            <a:r>
              <a:rPr lang="sv-SE" sz="2000" b="1" dirty="0">
                <a:solidFill>
                  <a:schemeClr val="hlink"/>
                </a:solidFill>
              </a:rPr>
              <a:t>647</a:t>
            </a:r>
            <a:r>
              <a:rPr lang="sv-SE" sz="2000" dirty="0"/>
              <a:t> 	Storhushåll (institutionshushållning)</a:t>
            </a:r>
          </a:p>
          <a:p>
            <a:pPr>
              <a:lnSpc>
                <a:spcPts val="1800"/>
              </a:lnSpc>
              <a:buNone/>
            </a:pPr>
            <a:r>
              <a:rPr lang="sv-SE" sz="2000" b="1" dirty="0">
                <a:solidFill>
                  <a:schemeClr val="hlink"/>
                </a:solidFill>
              </a:rPr>
              <a:t>648</a:t>
            </a:r>
            <a:r>
              <a:rPr lang="sv-SE" sz="2000" dirty="0"/>
              <a:t> 	</a:t>
            </a:r>
            <a:r>
              <a:rPr lang="sv-SE" sz="2000" dirty="0">
                <a:solidFill>
                  <a:srgbClr val="FF33CC"/>
                </a:solidFill>
              </a:rPr>
              <a:t>Hemmets vård</a:t>
            </a:r>
          </a:p>
          <a:p>
            <a:pPr>
              <a:lnSpc>
                <a:spcPts val="1800"/>
              </a:lnSpc>
              <a:buNone/>
            </a:pPr>
            <a:r>
              <a:rPr lang="sv-SE" sz="2000" b="1" dirty="0">
                <a:solidFill>
                  <a:schemeClr val="hlink"/>
                </a:solidFill>
              </a:rPr>
              <a:t>649</a:t>
            </a:r>
            <a:r>
              <a:rPr lang="sv-SE" sz="2000" dirty="0"/>
              <a:t> 	Barnuppfostran; hemvård av personer med funktionshinder </a:t>
            </a:r>
            <a:r>
              <a:rPr lang="sv-SE" sz="2000" dirty="0" smtClean="0"/>
              <a:t>och </a:t>
            </a:r>
            <a:r>
              <a:rPr lang="sv-SE" sz="2000" dirty="0"/>
              <a:t>sjukdomar</a:t>
            </a:r>
          </a:p>
          <a:p>
            <a:endParaRPr lang="sv-SE" sz="1800" dirty="0"/>
          </a:p>
          <a:p>
            <a:endParaRPr lang="sv-SE" dirty="0"/>
          </a:p>
        </p:txBody>
      </p:sp>
      <p:sp>
        <p:nvSpPr>
          <p:cNvPr id="4" name="Platshållare för bildnummer 3"/>
          <p:cNvSpPr>
            <a:spLocks noGrp="1"/>
          </p:cNvSpPr>
          <p:nvPr>
            <p:ph type="sldNum" sz="quarter" idx="12"/>
          </p:nvPr>
        </p:nvSpPr>
        <p:spPr/>
        <p:txBody>
          <a:bodyPr/>
          <a:lstStyle/>
          <a:p>
            <a:fld id="{738B6178-B7E7-4A8B-86A6-DD3CA17EF6EF}" type="slidenum">
              <a:rPr lang="en-US" smtClean="0"/>
              <a:pPr/>
              <a:t>24</a:t>
            </a:fld>
            <a:endParaRPr lang="en-US"/>
          </a:p>
        </p:txBody>
      </p:sp>
    </p:spTree>
    <p:extLst>
      <p:ext uri="{BB962C8B-B14F-4D97-AF65-F5344CB8AC3E}">
        <p14:creationId xmlns:p14="http://schemas.microsoft.com/office/powerpoint/2010/main" val="21687462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smtClean="0"/>
              <a:t>648 </a:t>
            </a:r>
            <a:r>
              <a:rPr lang="sv-SE" sz="3200" dirty="0"/>
              <a:t>Hemmets vård</a:t>
            </a:r>
            <a:br>
              <a:rPr lang="sv-SE" sz="3200" dirty="0"/>
            </a:br>
            <a:r>
              <a:rPr lang="sv-SE" dirty="0" smtClean="0"/>
              <a:t>   </a:t>
            </a:r>
            <a:endParaRPr lang="sv-SE" dirty="0"/>
          </a:p>
        </p:txBody>
      </p:sp>
      <p:sp>
        <p:nvSpPr>
          <p:cNvPr id="2" name="Platshållare för innehåll 1"/>
          <p:cNvSpPr>
            <a:spLocks noGrp="1"/>
          </p:cNvSpPr>
          <p:nvPr>
            <p:ph sz="quarter" idx="13"/>
          </p:nvPr>
        </p:nvSpPr>
        <p:spPr/>
        <p:txBody>
          <a:bodyPr/>
          <a:lstStyle/>
          <a:p>
            <a:pPr marL="0" indent="0">
              <a:buNone/>
            </a:pPr>
            <a:r>
              <a:rPr lang="sv-SE" dirty="0"/>
              <a:t>648.1   Tvätt och liknande verksamheter</a:t>
            </a:r>
          </a:p>
          <a:p>
            <a:pPr marL="0" indent="0">
              <a:buNone/>
            </a:pPr>
            <a:r>
              <a:rPr lang="sv-SE" dirty="0"/>
              <a:t>648.5   Städning</a:t>
            </a:r>
          </a:p>
          <a:p>
            <a:pPr marL="0" indent="0">
              <a:buNone/>
            </a:pPr>
            <a:r>
              <a:rPr lang="sv-SE" dirty="0"/>
              <a:t>648.7   Skadedjursbekämpning</a:t>
            </a:r>
          </a:p>
          <a:p>
            <a:pPr marL="0" indent="0">
              <a:buNone/>
            </a:pPr>
            <a:r>
              <a:rPr lang="sv-SE" dirty="0"/>
              <a:t>648.8   Förvaring</a:t>
            </a:r>
          </a:p>
          <a:p>
            <a:pPr marL="0" indent="0">
              <a:buNone/>
            </a:pPr>
            <a:r>
              <a:rPr lang="sv-SE" dirty="0"/>
              <a:t>648.9   Flytt</a:t>
            </a:r>
          </a:p>
          <a:p>
            <a:pPr marL="0" indent="0">
              <a:buNone/>
            </a:pPr>
            <a:endParaRPr lang="sv-SE" dirty="0"/>
          </a:p>
          <a:p>
            <a:pPr marL="0" indent="0">
              <a:buNone/>
            </a:pPr>
            <a:endParaRPr lang="sv-SE" dirty="0"/>
          </a:p>
          <a:p>
            <a:pPr marL="0" indent="0">
              <a:buNone/>
            </a:pPr>
            <a:r>
              <a:rPr lang="sv-SE" dirty="0"/>
              <a:t>En punkt sätts efter den tredje siffran </a:t>
            </a:r>
          </a:p>
          <a:p>
            <a:endParaRPr lang="sv-SE" dirty="0"/>
          </a:p>
        </p:txBody>
      </p:sp>
      <p:pic>
        <p:nvPicPr>
          <p:cNvPr id="9" name="Platshållare för innehåll 8" descr="Svarta sopsäckar vid uppfart till hus som väntar på hämtning"/>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7024379" y="1370012"/>
            <a:ext cx="3236323" cy="4321058"/>
          </a:xfrm>
        </p:spPr>
      </p:pic>
      <p:sp>
        <p:nvSpPr>
          <p:cNvPr id="8" name="Platshållare för bildnummer 7"/>
          <p:cNvSpPr>
            <a:spLocks noGrp="1"/>
          </p:cNvSpPr>
          <p:nvPr>
            <p:ph type="sldNum" sz="quarter" idx="12"/>
          </p:nvPr>
        </p:nvSpPr>
        <p:spPr/>
        <p:txBody>
          <a:bodyPr/>
          <a:lstStyle/>
          <a:p>
            <a:fld id="{2234FCF5-F516-42F7-A555-9D9B86935819}" type="slidenum">
              <a:rPr lang="en-US" smtClean="0"/>
              <a:pPr/>
              <a:t>25</a:t>
            </a:fld>
            <a:endParaRPr lang="en-US"/>
          </a:p>
        </p:txBody>
      </p:sp>
    </p:spTree>
    <p:extLst>
      <p:ext uri="{BB962C8B-B14F-4D97-AF65-F5344CB8AC3E}">
        <p14:creationId xmlns:p14="http://schemas.microsoft.com/office/powerpoint/2010/main" val="10874474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ubrik 6"/>
          <p:cNvSpPr>
            <a:spLocks noGrp="1"/>
          </p:cNvSpPr>
          <p:nvPr>
            <p:ph type="title"/>
          </p:nvPr>
        </p:nvSpPr>
        <p:spPr/>
        <p:txBody>
          <a:bodyPr/>
          <a:lstStyle/>
          <a:p>
            <a:r>
              <a:rPr lang="sv-SE" dirty="0" smtClean="0"/>
              <a:t>Nummerbyggnation – tabeller (1)</a:t>
            </a:r>
            <a:endParaRPr lang="sv-SE" dirty="0"/>
          </a:p>
        </p:txBody>
      </p:sp>
      <p:sp>
        <p:nvSpPr>
          <p:cNvPr id="21507" name="Platshållare för innehåll 7"/>
          <p:cNvSpPr>
            <a:spLocks noGrp="1"/>
          </p:cNvSpPr>
          <p:nvPr>
            <p:ph sz="quarter" idx="13"/>
          </p:nvPr>
        </p:nvSpPr>
        <p:spPr>
          <a:xfrm>
            <a:off x="838200" y="2095500"/>
            <a:ext cx="5737698" cy="4260850"/>
          </a:xfrm>
        </p:spPr>
        <p:txBody>
          <a:bodyPr/>
          <a:lstStyle/>
          <a:p>
            <a:pPr marL="0" indent="0">
              <a:buClrTx/>
              <a:buNone/>
            </a:pPr>
            <a:r>
              <a:rPr lang="sv-SE" sz="2000" dirty="0" smtClean="0">
                <a:latin typeface="Arial" pitchFamily="34" charset="0"/>
                <a:cs typeface="Arial" pitchFamily="34" charset="0"/>
              </a:rPr>
              <a:t>782.42166</a:t>
            </a:r>
            <a:r>
              <a:rPr lang="sv-SE" sz="2000" dirty="0">
                <a:latin typeface="Arial" pitchFamily="34" charset="0"/>
                <a:cs typeface="Arial" pitchFamily="34" charset="0"/>
              </a:rPr>
              <a:t>	</a:t>
            </a:r>
            <a:r>
              <a:rPr lang="sv-SE" sz="2000" dirty="0" smtClean="0">
                <a:latin typeface="Arial" pitchFamily="34" charset="0"/>
                <a:cs typeface="Arial" pitchFamily="34" charset="0"/>
              </a:rPr>
              <a:t>Rocksånger</a:t>
            </a:r>
            <a:endParaRPr lang="sv-SE" sz="2000" dirty="0">
              <a:latin typeface="Arial" pitchFamily="34" charset="0"/>
              <a:cs typeface="Arial" pitchFamily="34" charset="0"/>
            </a:endParaRPr>
          </a:p>
          <a:p>
            <a:pPr marL="0" indent="0">
              <a:buClrTx/>
              <a:buNone/>
            </a:pPr>
            <a:r>
              <a:rPr lang="sv-SE" sz="2000" dirty="0">
                <a:latin typeface="Arial" pitchFamily="34" charset="0"/>
                <a:cs typeface="Arial" pitchFamily="34" charset="0"/>
              </a:rPr>
              <a:t>T1 -</a:t>
            </a:r>
            <a:r>
              <a:rPr lang="sv-SE" sz="2000" b="1" dirty="0">
                <a:solidFill>
                  <a:srgbClr val="0070C0"/>
                </a:solidFill>
                <a:latin typeface="Arial" pitchFamily="34" charset="0"/>
                <a:cs typeface="Arial" pitchFamily="34" charset="0"/>
              </a:rPr>
              <a:t>092</a:t>
            </a:r>
            <a:r>
              <a:rPr lang="sv-SE" sz="2000" b="1" dirty="0">
                <a:solidFill>
                  <a:srgbClr val="0000FF"/>
                </a:solidFill>
                <a:latin typeface="Arial" pitchFamily="34" charset="0"/>
                <a:cs typeface="Arial" pitchFamily="34" charset="0"/>
              </a:rPr>
              <a:t>	</a:t>
            </a:r>
            <a:r>
              <a:rPr lang="sv-SE" sz="2000" b="1" dirty="0" smtClean="0">
                <a:solidFill>
                  <a:srgbClr val="0000FF"/>
                </a:solidFill>
                <a:latin typeface="Arial" pitchFamily="34" charset="0"/>
                <a:cs typeface="Arial" pitchFamily="34" charset="0"/>
              </a:rPr>
              <a:t>	</a:t>
            </a:r>
            <a:r>
              <a:rPr lang="sv-SE" sz="2000" dirty="0" smtClean="0">
                <a:latin typeface="Arial" pitchFamily="34" charset="0"/>
                <a:cs typeface="Arial" pitchFamily="34" charset="0"/>
              </a:rPr>
              <a:t>Biografi</a:t>
            </a:r>
            <a:endParaRPr lang="sv-SE" sz="2000" dirty="0">
              <a:latin typeface="Arial" pitchFamily="34" charset="0"/>
              <a:cs typeface="Arial" pitchFamily="34" charset="0"/>
            </a:endParaRPr>
          </a:p>
          <a:p>
            <a:pPr marL="0" indent="0">
              <a:buClrTx/>
              <a:buNone/>
            </a:pPr>
            <a:r>
              <a:rPr lang="sv-SE" sz="2000" dirty="0" smtClean="0">
                <a:latin typeface="Arial" pitchFamily="34" charset="0"/>
                <a:cs typeface="Arial" pitchFamily="34" charset="0"/>
              </a:rPr>
              <a:t>782.42</a:t>
            </a:r>
            <a:r>
              <a:rPr lang="sv-SE" sz="2000" b="1" dirty="0" smtClean="0">
                <a:solidFill>
                  <a:srgbClr val="0070C0"/>
                </a:solidFill>
                <a:latin typeface="Arial" pitchFamily="34" charset="0"/>
                <a:cs typeface="Arial" pitchFamily="34" charset="0"/>
              </a:rPr>
              <a:t>0.92</a:t>
            </a:r>
            <a:r>
              <a:rPr lang="sv-SE" sz="2000" dirty="0" smtClean="0">
                <a:latin typeface="Arial" pitchFamily="34" charset="0"/>
                <a:cs typeface="Arial" pitchFamily="34" charset="0"/>
              </a:rPr>
              <a:t> </a:t>
            </a:r>
            <a:r>
              <a:rPr lang="sv-SE" sz="2000" dirty="0">
                <a:latin typeface="Arial" pitchFamily="34" charset="0"/>
                <a:cs typeface="Arial" pitchFamily="34" charset="0"/>
              </a:rPr>
              <a:t>	</a:t>
            </a:r>
            <a:r>
              <a:rPr lang="sv-SE" sz="2000" dirty="0" smtClean="0">
                <a:latin typeface="Arial" pitchFamily="34" charset="0"/>
                <a:cs typeface="Arial" pitchFamily="34" charset="0"/>
              </a:rPr>
              <a:t>Rocksångare  </a:t>
            </a:r>
            <a:endParaRPr lang="sv-SE" sz="2000" dirty="0">
              <a:latin typeface="Arial" pitchFamily="34" charset="0"/>
              <a:cs typeface="Arial" pitchFamily="34" charset="0"/>
            </a:endParaRPr>
          </a:p>
          <a:p>
            <a:pPr marL="0" indent="0">
              <a:buClrTx/>
              <a:buNone/>
            </a:pPr>
            <a:r>
              <a:rPr lang="sv-SE" sz="2000" dirty="0">
                <a:latin typeface="Arial" pitchFamily="34" charset="0"/>
                <a:cs typeface="Arial" pitchFamily="34" charset="0"/>
              </a:rPr>
              <a:t/>
            </a:r>
            <a:br>
              <a:rPr lang="sv-SE" sz="2000" dirty="0">
                <a:latin typeface="Arial" pitchFamily="34" charset="0"/>
                <a:cs typeface="Arial" pitchFamily="34" charset="0"/>
              </a:rPr>
            </a:br>
            <a:endParaRPr lang="sv-SE" sz="2000" dirty="0">
              <a:latin typeface="Arial" pitchFamily="34" charset="0"/>
              <a:cs typeface="Arial" pitchFamily="34" charset="0"/>
            </a:endParaRPr>
          </a:p>
          <a:p>
            <a:pPr marL="0" indent="0">
              <a:buClrTx/>
              <a:buNone/>
            </a:pPr>
            <a:r>
              <a:rPr lang="sv-SE" sz="2000" dirty="0" smtClean="0">
                <a:latin typeface="Arial" pitchFamily="34" charset="0"/>
                <a:cs typeface="Arial" pitchFamily="34" charset="0"/>
              </a:rPr>
              <a:t>362.1	</a:t>
            </a:r>
            <a:r>
              <a:rPr lang="sv-SE" sz="2000" dirty="0">
                <a:latin typeface="Arial" pitchFamily="34" charset="0"/>
                <a:cs typeface="Arial" pitchFamily="34" charset="0"/>
              </a:rPr>
              <a:t>	</a:t>
            </a:r>
            <a:r>
              <a:rPr lang="sv-SE" sz="2000" dirty="0" smtClean="0">
                <a:latin typeface="Arial" pitchFamily="34" charset="0"/>
                <a:cs typeface="Arial" pitchFamily="34" charset="0"/>
              </a:rPr>
              <a:t>Sjukvård</a:t>
            </a:r>
            <a:endParaRPr lang="sv-SE" sz="2000" dirty="0">
              <a:latin typeface="Arial" pitchFamily="34" charset="0"/>
              <a:cs typeface="Arial" pitchFamily="34" charset="0"/>
            </a:endParaRPr>
          </a:p>
          <a:p>
            <a:pPr marL="0" indent="0">
              <a:buClrTx/>
              <a:buNone/>
            </a:pPr>
            <a:r>
              <a:rPr lang="sv-SE" sz="2000" dirty="0">
                <a:latin typeface="Arial" pitchFamily="34" charset="0"/>
                <a:cs typeface="Arial" pitchFamily="34" charset="0"/>
              </a:rPr>
              <a:t>T1 </a:t>
            </a:r>
            <a:r>
              <a:rPr lang="sv-SE" sz="2000" b="1" dirty="0">
                <a:solidFill>
                  <a:srgbClr val="0000FF"/>
                </a:solidFill>
                <a:latin typeface="Arial" pitchFamily="34" charset="0"/>
                <a:cs typeface="Arial" pitchFamily="34" charset="0"/>
              </a:rPr>
              <a:t>-</a:t>
            </a:r>
            <a:r>
              <a:rPr lang="sv-SE" sz="2000" b="1" dirty="0">
                <a:solidFill>
                  <a:srgbClr val="0070C0"/>
                </a:solidFill>
                <a:latin typeface="Arial" pitchFamily="34" charset="0"/>
                <a:cs typeface="Arial" pitchFamily="34" charset="0"/>
              </a:rPr>
              <a:t>09</a:t>
            </a:r>
            <a:r>
              <a:rPr lang="sv-SE" sz="2000" dirty="0">
                <a:latin typeface="Arial" pitchFamily="34" charset="0"/>
                <a:cs typeface="Arial" pitchFamily="34" charset="0"/>
              </a:rPr>
              <a:t>	</a:t>
            </a:r>
            <a:r>
              <a:rPr lang="sv-SE" sz="2000" dirty="0" smtClean="0">
                <a:latin typeface="Arial" pitchFamily="34" charset="0"/>
                <a:cs typeface="Arial" pitchFamily="34" charset="0"/>
              </a:rPr>
              <a:t>	Historia</a:t>
            </a:r>
            <a:r>
              <a:rPr lang="sv-SE" sz="2000" dirty="0">
                <a:latin typeface="Arial" pitchFamily="34" charset="0"/>
                <a:cs typeface="Arial" pitchFamily="34" charset="0"/>
              </a:rPr>
              <a:t>, </a:t>
            </a:r>
            <a:r>
              <a:rPr lang="sv-SE" sz="2000" b="1" dirty="0">
                <a:latin typeface="Arial" pitchFamily="34" charset="0"/>
                <a:cs typeface="Arial" pitchFamily="34" charset="0"/>
              </a:rPr>
              <a:t>geografisk aspekt</a:t>
            </a:r>
            <a:r>
              <a:rPr lang="sv-SE" sz="2000" dirty="0">
                <a:latin typeface="Arial" pitchFamily="34" charset="0"/>
                <a:cs typeface="Arial" pitchFamily="34" charset="0"/>
              </a:rPr>
              <a:t>,</a:t>
            </a:r>
            <a:br>
              <a:rPr lang="sv-SE" sz="2000" dirty="0">
                <a:latin typeface="Arial" pitchFamily="34" charset="0"/>
                <a:cs typeface="Arial" pitchFamily="34" charset="0"/>
              </a:rPr>
            </a:br>
            <a:r>
              <a:rPr lang="sv-SE" sz="2000" dirty="0">
                <a:latin typeface="Arial" pitchFamily="34" charset="0"/>
                <a:cs typeface="Arial" pitchFamily="34" charset="0"/>
              </a:rPr>
              <a:t>		biografi</a:t>
            </a:r>
          </a:p>
          <a:p>
            <a:pPr marL="0" indent="0">
              <a:buClrTx/>
              <a:buNone/>
            </a:pPr>
            <a:r>
              <a:rPr lang="sv-SE" sz="2000" dirty="0">
                <a:latin typeface="Arial" pitchFamily="34" charset="0"/>
                <a:cs typeface="Arial" pitchFamily="34" charset="0"/>
              </a:rPr>
              <a:t>T2 </a:t>
            </a:r>
            <a:r>
              <a:rPr lang="sv-SE" sz="2000" b="1" dirty="0">
                <a:solidFill>
                  <a:srgbClr val="FF0000"/>
                </a:solidFill>
                <a:latin typeface="Arial" pitchFamily="34" charset="0"/>
                <a:cs typeface="Arial" pitchFamily="34" charset="0"/>
              </a:rPr>
              <a:t>-485</a:t>
            </a:r>
            <a:r>
              <a:rPr lang="sv-SE" sz="2000" dirty="0">
                <a:latin typeface="Arial" pitchFamily="34" charset="0"/>
                <a:cs typeface="Arial" pitchFamily="34" charset="0"/>
              </a:rPr>
              <a:t>	</a:t>
            </a:r>
            <a:r>
              <a:rPr lang="sv-SE" sz="2000" dirty="0" smtClean="0">
                <a:latin typeface="Arial" pitchFamily="34" charset="0"/>
                <a:cs typeface="Arial" pitchFamily="34" charset="0"/>
              </a:rPr>
              <a:t>	Sverige</a:t>
            </a:r>
            <a:endParaRPr lang="sv-SE" sz="2000" dirty="0">
              <a:latin typeface="Arial" pitchFamily="34" charset="0"/>
              <a:cs typeface="Arial" pitchFamily="34" charset="0"/>
            </a:endParaRPr>
          </a:p>
          <a:p>
            <a:pPr marL="0" indent="0">
              <a:buClrTx/>
              <a:buNone/>
            </a:pPr>
            <a:r>
              <a:rPr lang="sv-SE" sz="2000" dirty="0" smtClean="0">
                <a:latin typeface="Arial" pitchFamily="34" charset="0"/>
                <a:cs typeface="Arial" pitchFamily="34" charset="0"/>
              </a:rPr>
              <a:t>362.1</a:t>
            </a:r>
            <a:r>
              <a:rPr lang="sv-SE" sz="2000" b="1" dirty="0" smtClean="0">
                <a:solidFill>
                  <a:srgbClr val="0070C0"/>
                </a:solidFill>
                <a:latin typeface="Arial" pitchFamily="34" charset="0"/>
                <a:cs typeface="Arial" pitchFamily="34" charset="0"/>
              </a:rPr>
              <a:t>09</a:t>
            </a:r>
            <a:r>
              <a:rPr lang="sv-SE" sz="2000" b="1" dirty="0" smtClean="0">
                <a:solidFill>
                  <a:srgbClr val="FF0000"/>
                </a:solidFill>
                <a:latin typeface="Arial" pitchFamily="34" charset="0"/>
                <a:cs typeface="Arial" pitchFamily="34" charset="0"/>
              </a:rPr>
              <a:t>485</a:t>
            </a:r>
            <a:r>
              <a:rPr lang="sv-SE" sz="2000" b="1" dirty="0">
                <a:solidFill>
                  <a:srgbClr val="FF0000"/>
                </a:solidFill>
                <a:latin typeface="Arial" pitchFamily="34" charset="0"/>
                <a:cs typeface="Arial" pitchFamily="34" charset="0"/>
              </a:rPr>
              <a:t>	</a:t>
            </a:r>
            <a:r>
              <a:rPr lang="sv-SE" sz="2000" dirty="0">
                <a:latin typeface="Arial" pitchFamily="34" charset="0"/>
                <a:cs typeface="Arial" pitchFamily="34" charset="0"/>
              </a:rPr>
              <a:t>Sjukvård i Sverige</a:t>
            </a:r>
          </a:p>
        </p:txBody>
      </p:sp>
      <p:pic>
        <p:nvPicPr>
          <p:cNvPr id="4" name="Platshållare för innehåll 3" descr="Bokomslag biografi över Madonna, rocksångare"/>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7617772" y="2290763"/>
            <a:ext cx="2412694" cy="3657600"/>
          </a:xfrm>
        </p:spPr>
      </p:pic>
      <p:sp>
        <p:nvSpPr>
          <p:cNvPr id="2" name="Platshållare för bildnummer 1"/>
          <p:cNvSpPr>
            <a:spLocks noGrp="1"/>
          </p:cNvSpPr>
          <p:nvPr>
            <p:ph type="sldNum" sz="quarter" idx="12"/>
          </p:nvPr>
        </p:nvSpPr>
        <p:spPr/>
        <p:txBody>
          <a:bodyPr/>
          <a:lstStyle/>
          <a:p>
            <a:fld id="{E541A8F5-7967-4FE2-B860-894CD6FB1340}" type="slidenum">
              <a:rPr lang="sv-SE" smtClean="0"/>
              <a:pPr/>
              <a:t>26</a:t>
            </a:fld>
            <a:endParaRPr lang="sv-SE" dirty="0"/>
          </a:p>
        </p:txBody>
      </p:sp>
    </p:spTree>
    <p:extLst>
      <p:ext uri="{BB962C8B-B14F-4D97-AF65-F5344CB8AC3E}">
        <p14:creationId xmlns:p14="http://schemas.microsoft.com/office/powerpoint/2010/main" val="3867691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ubrik 1"/>
          <p:cNvSpPr>
            <a:spLocks noGrp="1"/>
          </p:cNvSpPr>
          <p:nvPr>
            <p:ph type="title"/>
          </p:nvPr>
        </p:nvSpPr>
        <p:spPr/>
        <p:txBody>
          <a:bodyPr lIns="91440" tIns="45720" rIns="91440" bIns="45720" anchor="ctr"/>
          <a:lstStyle/>
          <a:p>
            <a:r>
              <a:rPr lang="sv-SE" dirty="0"/>
              <a:t>Nummerbyggnation – tabeller </a:t>
            </a:r>
            <a:r>
              <a:rPr lang="sv-SE" dirty="0" smtClean="0"/>
              <a:t>(2)</a:t>
            </a:r>
            <a:endParaRPr lang="sv-SE" dirty="0"/>
          </a:p>
        </p:txBody>
      </p:sp>
      <p:sp>
        <p:nvSpPr>
          <p:cNvPr id="22533" name="Platshållare för innehåll 2"/>
          <p:cNvSpPr>
            <a:spLocks noGrp="1"/>
          </p:cNvSpPr>
          <p:nvPr>
            <p:ph sz="quarter" idx="13"/>
          </p:nvPr>
        </p:nvSpPr>
        <p:spPr>
          <a:xfrm>
            <a:off x="838200" y="2095500"/>
            <a:ext cx="5562600" cy="4025900"/>
          </a:xfrm>
        </p:spPr>
        <p:txBody>
          <a:bodyPr lIns="91440" tIns="45720" rIns="91440" bIns="45720"/>
          <a:lstStyle/>
          <a:p>
            <a:pPr marL="0" indent="0">
              <a:buNone/>
            </a:pPr>
            <a:r>
              <a:rPr lang="sv-SE" sz="2000" dirty="0"/>
              <a:t>027.4 		Folkbibliotek</a:t>
            </a:r>
          </a:p>
          <a:p>
            <a:pPr marL="0" indent="0">
              <a:buNone/>
            </a:pPr>
            <a:r>
              <a:rPr lang="sv-SE" sz="2000" dirty="0"/>
              <a:t>T2--</a:t>
            </a:r>
            <a:r>
              <a:rPr lang="sv-SE" sz="2000" b="1" dirty="0">
                <a:solidFill>
                  <a:srgbClr val="FF0000"/>
                </a:solidFill>
              </a:rPr>
              <a:t>487352</a:t>
            </a:r>
            <a:r>
              <a:rPr lang="sv-SE" sz="2000" dirty="0"/>
              <a:t>	Stockholm från tabell 2</a:t>
            </a:r>
          </a:p>
          <a:p>
            <a:pPr>
              <a:buNone/>
            </a:pPr>
            <a:r>
              <a:rPr lang="sv-SE" sz="2000" dirty="0"/>
              <a:t>027.4</a:t>
            </a:r>
            <a:r>
              <a:rPr lang="sv-SE" sz="2000" b="1" dirty="0">
                <a:solidFill>
                  <a:srgbClr val="FF0000"/>
                </a:solidFill>
              </a:rPr>
              <a:t>487352	</a:t>
            </a:r>
            <a:r>
              <a:rPr lang="sv-SE" sz="2000" dirty="0"/>
              <a:t>Folkbiblioteken i Stockholm</a:t>
            </a:r>
            <a:r>
              <a:rPr lang="sv-SE" sz="2000" b="1" dirty="0">
                <a:solidFill>
                  <a:srgbClr val="FF0000"/>
                </a:solidFill>
              </a:rPr>
              <a:t/>
            </a:r>
            <a:br>
              <a:rPr lang="sv-SE" sz="2000" b="1" dirty="0">
                <a:solidFill>
                  <a:srgbClr val="FF0000"/>
                </a:solidFill>
              </a:rPr>
            </a:br>
            <a:endParaRPr lang="sv-SE" sz="2000" b="1" dirty="0">
              <a:solidFill>
                <a:srgbClr val="FF0000"/>
              </a:solidFill>
            </a:endParaRPr>
          </a:p>
          <a:p>
            <a:pPr marL="0" indent="0">
              <a:buNone/>
            </a:pPr>
            <a:r>
              <a:rPr lang="sv-SE" sz="2000" dirty="0"/>
              <a:t>027.4</a:t>
            </a:r>
            <a:r>
              <a:rPr lang="sv-SE" sz="2000" b="1" dirty="0">
                <a:solidFill>
                  <a:srgbClr val="FF0000"/>
                </a:solidFill>
              </a:rPr>
              <a:t>485</a:t>
            </a:r>
            <a:r>
              <a:rPr lang="sv-SE" sz="2000" dirty="0">
                <a:solidFill>
                  <a:srgbClr val="0033CC"/>
                </a:solidFill>
              </a:rPr>
              <a:t> 	</a:t>
            </a:r>
            <a:r>
              <a:rPr lang="sv-SE" sz="2000" dirty="0"/>
              <a:t>Folkbibliotek i Sverige </a:t>
            </a:r>
          </a:p>
          <a:p>
            <a:pPr marL="0" indent="0">
              <a:buNone/>
            </a:pPr>
            <a:endParaRPr lang="sv-SE" sz="2000" dirty="0"/>
          </a:p>
          <a:p>
            <a:pPr marL="0" indent="0">
              <a:buNone/>
            </a:pPr>
            <a:endParaRPr lang="sv-SE" sz="2000" dirty="0"/>
          </a:p>
          <a:p>
            <a:pPr marL="0" indent="0">
              <a:buNone/>
            </a:pPr>
            <a:r>
              <a:rPr lang="sv-SE" sz="2000" dirty="0"/>
              <a:t>Anvisning vid 027.4  om att </a:t>
            </a:r>
            <a:r>
              <a:rPr lang="sv-SE" sz="2000" dirty="0" smtClean="0"/>
              <a:t>använda tabell </a:t>
            </a:r>
            <a:r>
              <a:rPr lang="sv-SE" sz="2000" dirty="0"/>
              <a:t>2</a:t>
            </a:r>
          </a:p>
        </p:txBody>
      </p:sp>
      <p:pic>
        <p:nvPicPr>
          <p:cNvPr id="5" name="Platshållare för innehåll 4" descr="Stockholms stadsbibliotek, vinter"/>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7452227" y="2095500"/>
            <a:ext cx="3755461" cy="3237257"/>
          </a:xfrm>
        </p:spPr>
      </p:pic>
      <p:sp>
        <p:nvSpPr>
          <p:cNvPr id="4" name="Platshållare för bildnummer 3"/>
          <p:cNvSpPr>
            <a:spLocks noGrp="1"/>
          </p:cNvSpPr>
          <p:nvPr>
            <p:ph type="sldNum" sz="quarter" idx="12"/>
          </p:nvPr>
        </p:nvSpPr>
        <p:spPr/>
        <p:txBody>
          <a:bodyPr/>
          <a:lstStyle/>
          <a:p>
            <a:fld id="{738B6178-B7E7-4A8B-86A6-DD3CA17EF6EF}" type="slidenum">
              <a:rPr lang="en-US" smtClean="0"/>
              <a:pPr/>
              <a:t>27</a:t>
            </a:fld>
            <a:endParaRPr lang="en-US"/>
          </a:p>
        </p:txBody>
      </p:sp>
    </p:spTree>
    <p:extLst>
      <p:ext uri="{BB962C8B-B14F-4D97-AF65-F5344CB8AC3E}">
        <p14:creationId xmlns:p14="http://schemas.microsoft.com/office/powerpoint/2010/main" val="14900112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sv-SE" dirty="0"/>
              <a:t>Nummerbyggnation - tilläggstabeller</a:t>
            </a:r>
          </a:p>
        </p:txBody>
      </p:sp>
      <p:sp>
        <p:nvSpPr>
          <p:cNvPr id="52228" name="Rectangle 4"/>
          <p:cNvSpPr>
            <a:spLocks noGrp="1" noChangeArrowheads="1"/>
          </p:cNvSpPr>
          <p:nvPr>
            <p:ph sz="quarter" idx="13"/>
          </p:nvPr>
        </p:nvSpPr>
        <p:spPr>
          <a:xfrm>
            <a:off x="838200" y="2095500"/>
            <a:ext cx="5873885" cy="4025900"/>
          </a:xfrm>
        </p:spPr>
        <p:txBody>
          <a:bodyPr/>
          <a:lstStyle/>
          <a:p>
            <a:pPr>
              <a:buFontTx/>
              <a:buNone/>
            </a:pPr>
            <a:r>
              <a:rPr lang="sv-SE" sz="2000" dirty="0"/>
              <a:t>746.432</a:t>
            </a:r>
            <a:r>
              <a:rPr lang="sv-SE" sz="2000" b="1" dirty="0">
                <a:solidFill>
                  <a:srgbClr val="7030A0"/>
                </a:solidFill>
              </a:rPr>
              <a:t>0432</a:t>
            </a:r>
            <a:r>
              <a:rPr lang="sv-SE" sz="2000" b="1" dirty="0">
                <a:solidFill>
                  <a:schemeClr val="accent2"/>
                </a:solidFill>
              </a:rPr>
              <a:t>	</a:t>
            </a:r>
            <a:r>
              <a:rPr lang="sv-SE" sz="2000" b="1" dirty="0"/>
              <a:t>Stickade tröjor</a:t>
            </a:r>
            <a:endParaRPr lang="sv-SE" sz="2000" b="1" dirty="0">
              <a:solidFill>
                <a:schemeClr val="hlink"/>
              </a:solidFill>
            </a:endParaRPr>
          </a:p>
          <a:p>
            <a:pPr marL="0" indent="0">
              <a:buNone/>
            </a:pPr>
            <a:r>
              <a:rPr lang="sv-SE" sz="2000" dirty="0"/>
              <a:t>746.432 	Stickning</a:t>
            </a:r>
          </a:p>
          <a:p>
            <a:pPr marL="0" indent="0">
              <a:buNone/>
            </a:pPr>
            <a:r>
              <a:rPr lang="sv-SE" sz="2000" b="1" dirty="0">
                <a:solidFill>
                  <a:srgbClr val="7030A0"/>
                </a:solidFill>
              </a:rPr>
              <a:t>0432</a:t>
            </a:r>
            <a:r>
              <a:rPr lang="sv-SE" sz="2000" b="1" dirty="0">
                <a:solidFill>
                  <a:srgbClr val="92D050"/>
                </a:solidFill>
              </a:rPr>
              <a:t>		</a:t>
            </a:r>
            <a:r>
              <a:rPr lang="sv-SE" sz="2000" dirty="0"/>
              <a:t>Kläder </a:t>
            </a:r>
            <a:br>
              <a:rPr lang="sv-SE" sz="2000" dirty="0"/>
            </a:br>
            <a:r>
              <a:rPr lang="sv-SE" sz="2000" dirty="0"/>
              <a:t>		Omfattar tröjor</a:t>
            </a:r>
          </a:p>
          <a:p>
            <a:pPr>
              <a:buFontTx/>
              <a:buNone/>
            </a:pPr>
            <a:r>
              <a:rPr lang="sv-SE" sz="2000" dirty="0" smtClean="0"/>
              <a:t>			Från </a:t>
            </a:r>
            <a:r>
              <a:rPr lang="sv-SE" sz="2000" dirty="0"/>
              <a:t>tilläggstabell under 746</a:t>
            </a:r>
            <a:br>
              <a:rPr lang="sv-SE" sz="2000" dirty="0"/>
            </a:br>
            <a:r>
              <a:rPr lang="sv-SE" sz="2000" dirty="0"/>
              <a:t>		</a:t>
            </a:r>
          </a:p>
          <a:p>
            <a:pPr marL="457200" indent="-457200">
              <a:buFontTx/>
              <a:buAutoNum type="arabicPlain" startAt="432"/>
            </a:pPr>
            <a:endParaRPr lang="sv-SE" sz="2000" dirty="0"/>
          </a:p>
          <a:p>
            <a:pPr marL="0" indent="0">
              <a:buNone/>
            </a:pPr>
            <a:r>
              <a:rPr lang="sv-SE" sz="2000" dirty="0"/>
              <a:t>746.432</a:t>
            </a:r>
            <a:r>
              <a:rPr lang="sv-SE" sz="2000" b="1" dirty="0">
                <a:solidFill>
                  <a:srgbClr val="7030A0"/>
                </a:solidFill>
              </a:rPr>
              <a:t>0432</a:t>
            </a:r>
            <a:r>
              <a:rPr lang="sv-SE" sz="2000" b="1" dirty="0">
                <a:solidFill>
                  <a:schemeClr val="accent2"/>
                </a:solidFill>
              </a:rPr>
              <a:t> 	</a:t>
            </a:r>
            <a:r>
              <a:rPr lang="sv-SE" sz="2000" dirty="0"/>
              <a:t>Bok om stickade tröjor</a:t>
            </a:r>
          </a:p>
        </p:txBody>
      </p:sp>
      <p:pic>
        <p:nvPicPr>
          <p:cNvPr id="4" name="Platshållare för innehåll 3" descr="Händer som stickar"/>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7124469" y="2095500"/>
            <a:ext cx="4303552" cy="2759978"/>
          </a:xfrm>
        </p:spPr>
      </p:pic>
      <p:sp>
        <p:nvSpPr>
          <p:cNvPr id="3" name="Platshållare för bildnummer 2"/>
          <p:cNvSpPr>
            <a:spLocks noGrp="1"/>
          </p:cNvSpPr>
          <p:nvPr>
            <p:ph type="sldNum" sz="quarter" idx="12"/>
          </p:nvPr>
        </p:nvSpPr>
        <p:spPr/>
        <p:txBody>
          <a:bodyPr/>
          <a:lstStyle/>
          <a:p>
            <a:fld id="{738B6178-B7E7-4A8B-86A6-DD3CA17EF6EF}" type="slidenum">
              <a:rPr lang="en-US" smtClean="0"/>
              <a:pPr/>
              <a:t>28</a:t>
            </a:fld>
            <a:endParaRPr lang="en-US"/>
          </a:p>
        </p:txBody>
      </p:sp>
    </p:spTree>
    <p:extLst>
      <p:ext uri="{BB962C8B-B14F-4D97-AF65-F5344CB8AC3E}">
        <p14:creationId xmlns:p14="http://schemas.microsoft.com/office/powerpoint/2010/main" val="5717666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Nummerbyggnation - schemat</a:t>
            </a:r>
            <a:endParaRPr lang="sv-SE" dirty="0"/>
          </a:p>
        </p:txBody>
      </p:sp>
      <p:sp>
        <p:nvSpPr>
          <p:cNvPr id="5" name="Platshållare för innehåll 4"/>
          <p:cNvSpPr>
            <a:spLocks noGrp="1"/>
          </p:cNvSpPr>
          <p:nvPr>
            <p:ph sz="quarter" idx="13"/>
          </p:nvPr>
        </p:nvSpPr>
        <p:spPr/>
        <p:txBody>
          <a:bodyPr/>
          <a:lstStyle/>
          <a:p>
            <a:pPr marL="0" indent="0">
              <a:buNone/>
            </a:pPr>
            <a:r>
              <a:rPr lang="sv-SE" sz="2000" dirty="0"/>
              <a:t>635.93344	Pioner (trädgårdsskötsel)</a:t>
            </a:r>
          </a:p>
          <a:p>
            <a:pPr marL="0" indent="0">
              <a:buNone/>
            </a:pPr>
            <a:endParaRPr lang="sv-SE" sz="2000" dirty="0" smtClean="0"/>
          </a:p>
          <a:p>
            <a:pPr marL="0" indent="0">
              <a:buNone/>
            </a:pPr>
            <a:r>
              <a:rPr lang="sv-SE" sz="2000" dirty="0" smtClean="0"/>
              <a:t>Byggt enligt anvisningar</a:t>
            </a:r>
            <a:endParaRPr lang="sv-SE" sz="2000" dirty="0"/>
          </a:p>
          <a:p>
            <a:pPr marL="0" indent="0">
              <a:buNone/>
            </a:pPr>
            <a:r>
              <a:rPr lang="sv-SE" sz="2000" dirty="0" smtClean="0"/>
              <a:t>58</a:t>
            </a:r>
            <a:r>
              <a:rPr lang="sv-SE" sz="2000" b="1" dirty="0" smtClean="0">
                <a:solidFill>
                  <a:srgbClr val="92D050"/>
                </a:solidFill>
              </a:rPr>
              <a:t>3.44</a:t>
            </a:r>
            <a:r>
              <a:rPr lang="sv-SE" sz="2000" dirty="0"/>
              <a:t>	</a:t>
            </a:r>
            <a:r>
              <a:rPr lang="sv-SE" sz="2000" dirty="0" smtClean="0"/>
              <a:t>	Pioner </a:t>
            </a:r>
            <a:r>
              <a:rPr lang="sv-SE" sz="2000" dirty="0"/>
              <a:t>(botanik)</a:t>
            </a:r>
          </a:p>
          <a:p>
            <a:pPr marL="0" indent="0">
              <a:buNone/>
            </a:pPr>
            <a:r>
              <a:rPr lang="sv-SE" sz="2000" dirty="0"/>
              <a:t>635.93 + </a:t>
            </a:r>
            <a:r>
              <a:rPr lang="sv-SE" sz="2000" b="1" dirty="0">
                <a:solidFill>
                  <a:srgbClr val="92D050"/>
                </a:solidFill>
              </a:rPr>
              <a:t>344</a:t>
            </a:r>
          </a:p>
          <a:p>
            <a:pPr marL="0" indent="0">
              <a:buNone/>
            </a:pPr>
            <a:r>
              <a:rPr lang="sv-SE" sz="2000" dirty="0"/>
              <a:t>635.93</a:t>
            </a:r>
            <a:r>
              <a:rPr lang="sv-SE" sz="2000" b="1" dirty="0">
                <a:solidFill>
                  <a:srgbClr val="92D050"/>
                </a:solidFill>
              </a:rPr>
              <a:t>344</a:t>
            </a:r>
            <a:r>
              <a:rPr lang="sv-SE" sz="2000" b="1" dirty="0">
                <a:solidFill>
                  <a:srgbClr val="7030A0"/>
                </a:solidFill>
              </a:rPr>
              <a:t>  </a:t>
            </a:r>
            <a:r>
              <a:rPr lang="sv-SE" sz="2000" b="1" dirty="0" smtClean="0">
                <a:solidFill>
                  <a:srgbClr val="7030A0"/>
                </a:solidFill>
              </a:rPr>
              <a:t>	</a:t>
            </a:r>
            <a:r>
              <a:rPr lang="sv-SE" sz="2000" dirty="0" smtClean="0"/>
              <a:t>Pioner </a:t>
            </a:r>
            <a:r>
              <a:rPr lang="sv-SE" sz="2000" dirty="0"/>
              <a:t>(trädgårdsskötsel)</a:t>
            </a:r>
            <a:endParaRPr lang="sv-SE" sz="2000" b="1" dirty="0">
              <a:solidFill>
                <a:srgbClr val="7030A0"/>
              </a:solidFill>
            </a:endParaRPr>
          </a:p>
          <a:p>
            <a:pPr marL="0" indent="0">
              <a:buNone/>
            </a:pPr>
            <a:endParaRPr lang="sv-SE" dirty="0" smtClean="0"/>
          </a:p>
        </p:txBody>
      </p:sp>
      <p:pic>
        <p:nvPicPr>
          <p:cNvPr id="7" name="Platshållare för innehåll 6" descr="Skära pioner"/>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6581244" y="2095500"/>
            <a:ext cx="4602480" cy="3450336"/>
          </a:xfrm>
        </p:spPr>
      </p:pic>
      <p:sp>
        <p:nvSpPr>
          <p:cNvPr id="4" name="Platshållare för bildnummer 3"/>
          <p:cNvSpPr>
            <a:spLocks noGrp="1"/>
          </p:cNvSpPr>
          <p:nvPr>
            <p:ph type="sldNum" sz="quarter" idx="12"/>
          </p:nvPr>
        </p:nvSpPr>
        <p:spPr/>
        <p:txBody>
          <a:bodyPr/>
          <a:lstStyle/>
          <a:p>
            <a:fld id="{738B6178-B7E7-4A8B-86A6-DD3CA17EF6EF}" type="slidenum">
              <a:rPr lang="en-US" smtClean="0"/>
              <a:pPr/>
              <a:t>29</a:t>
            </a:fld>
            <a:endParaRPr lang="en-US"/>
          </a:p>
        </p:txBody>
      </p:sp>
    </p:spTree>
    <p:extLst>
      <p:ext uri="{BB962C8B-B14F-4D97-AF65-F5344CB8AC3E}">
        <p14:creationId xmlns:p14="http://schemas.microsoft.com/office/powerpoint/2010/main" val="17943500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sv-SE" dirty="0"/>
              <a:t>Utveckling och organisation</a:t>
            </a:r>
          </a:p>
        </p:txBody>
      </p:sp>
      <p:pic>
        <p:nvPicPr>
          <p:cNvPr id="7" name="Platshållare för innehåll 6" descr="Dewey styrs av Dewey editorial office med stöd av EPC. I Europa finns EDUG (European Dewey User Group)"/>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972153" y="1738647"/>
            <a:ext cx="8931701" cy="4503590"/>
          </a:xfrm>
        </p:spPr>
      </p:pic>
      <p:sp>
        <p:nvSpPr>
          <p:cNvPr id="4" name="Platshållare för bildnummer 3"/>
          <p:cNvSpPr>
            <a:spLocks noGrp="1"/>
          </p:cNvSpPr>
          <p:nvPr>
            <p:ph type="sldNum" sz="quarter" idx="12"/>
          </p:nvPr>
        </p:nvSpPr>
        <p:spPr/>
        <p:txBody>
          <a:bodyPr/>
          <a:lstStyle/>
          <a:p>
            <a:fld id="{E541A8F5-7967-4FE2-B860-894CD6FB1340}" type="slidenum">
              <a:rPr lang="sv-SE" smtClean="0"/>
              <a:pPr/>
              <a:t>3</a:t>
            </a:fld>
            <a:endParaRPr lang="sv-SE" dirty="0"/>
          </a:p>
        </p:txBody>
      </p:sp>
    </p:spTree>
    <p:extLst>
      <p:ext uri="{BB962C8B-B14F-4D97-AF65-F5344CB8AC3E}">
        <p14:creationId xmlns:p14="http://schemas.microsoft.com/office/powerpoint/2010/main" val="26014471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sv-SE" dirty="0" smtClean="0"/>
              <a:t>Regler &amp; anvisningar</a:t>
            </a:r>
            <a:endParaRPr lang="sv-SE" dirty="0"/>
          </a:p>
        </p:txBody>
      </p:sp>
      <p:sp>
        <p:nvSpPr>
          <p:cNvPr id="2" name="Platshållare för innehåll 1"/>
          <p:cNvSpPr>
            <a:spLocks noGrp="1"/>
          </p:cNvSpPr>
          <p:nvPr>
            <p:ph sz="quarter" idx="13"/>
          </p:nvPr>
        </p:nvSpPr>
        <p:spPr/>
        <p:txBody>
          <a:bodyPr/>
          <a:lstStyle/>
          <a:p>
            <a:pPr marL="0" indent="0" algn="ctr">
              <a:buNone/>
            </a:pPr>
            <a:endParaRPr lang="sv-SE" dirty="0" smtClean="0">
              <a:solidFill>
                <a:schemeClr val="bg1">
                  <a:lumMod val="50000"/>
                </a:schemeClr>
              </a:solidFill>
            </a:endParaRPr>
          </a:p>
          <a:p>
            <a:pPr marL="0" indent="0" algn="ctr">
              <a:buNone/>
            </a:pPr>
            <a:endParaRPr lang="sv-SE" dirty="0">
              <a:solidFill>
                <a:schemeClr val="bg1">
                  <a:lumMod val="50000"/>
                </a:schemeClr>
              </a:solidFill>
            </a:endParaRPr>
          </a:p>
          <a:p>
            <a:pPr marL="0" indent="0" algn="ctr">
              <a:buNone/>
            </a:pPr>
            <a:endParaRPr lang="sv-SE" dirty="0" smtClean="0">
              <a:solidFill>
                <a:schemeClr val="bg1">
                  <a:lumMod val="50000"/>
                </a:schemeClr>
              </a:solidFill>
            </a:endParaRPr>
          </a:p>
          <a:p>
            <a:pPr marL="0" indent="0" algn="ctr">
              <a:buNone/>
            </a:pPr>
            <a:endParaRPr lang="sv-SE" dirty="0">
              <a:solidFill>
                <a:schemeClr val="bg1">
                  <a:lumMod val="50000"/>
                </a:schemeClr>
              </a:solidFill>
            </a:endParaRPr>
          </a:p>
          <a:p>
            <a:pPr marL="0" indent="0" algn="ctr">
              <a:buNone/>
            </a:pPr>
            <a:r>
              <a:rPr lang="sv-SE" sz="8000" dirty="0" smtClean="0">
                <a:solidFill>
                  <a:schemeClr val="bg1">
                    <a:lumMod val="50000"/>
                  </a:schemeClr>
                </a:solidFill>
              </a:rPr>
              <a:t>En </a:t>
            </a:r>
            <a:r>
              <a:rPr lang="sv-SE" sz="8000" dirty="0">
                <a:solidFill>
                  <a:schemeClr val="bg1">
                    <a:lumMod val="50000"/>
                  </a:schemeClr>
                </a:solidFill>
              </a:rPr>
              <a:t>enda kod</a:t>
            </a:r>
          </a:p>
          <a:p>
            <a:pPr algn="ctr"/>
            <a:endParaRPr lang="sv-SE" dirty="0"/>
          </a:p>
        </p:txBody>
      </p:sp>
      <p:sp>
        <p:nvSpPr>
          <p:cNvPr id="6" name="Platshållare för bildnummer 5"/>
          <p:cNvSpPr>
            <a:spLocks noGrp="1"/>
          </p:cNvSpPr>
          <p:nvPr>
            <p:ph type="sldNum" sz="quarter" idx="12"/>
          </p:nvPr>
        </p:nvSpPr>
        <p:spPr/>
        <p:txBody>
          <a:bodyPr/>
          <a:lstStyle/>
          <a:p>
            <a:fld id="{2234FCF5-F516-42F7-A555-9D9B86935819}" type="slidenum">
              <a:rPr lang="en-US" smtClean="0"/>
              <a:pPr/>
              <a:t>30</a:t>
            </a:fld>
            <a:endParaRPr lang="en-US"/>
          </a:p>
        </p:txBody>
      </p:sp>
    </p:spTree>
    <p:extLst>
      <p:ext uri="{BB962C8B-B14F-4D97-AF65-F5344CB8AC3E}">
        <p14:creationId xmlns:p14="http://schemas.microsoft.com/office/powerpoint/2010/main" val="11167859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p:txBody>
          <a:bodyPr lIns="91440" tIns="45720" rIns="91440" bIns="45720" anchor="ctr"/>
          <a:lstStyle/>
          <a:p>
            <a:pPr eaLnBrk="1" hangingPunct="1"/>
            <a:r>
              <a:rPr lang="sv-SE" dirty="0"/>
              <a:t>En kod uttrycker flera </a:t>
            </a:r>
            <a:r>
              <a:rPr lang="sv-SE" dirty="0" smtClean="0"/>
              <a:t>aspekter</a:t>
            </a:r>
            <a:endParaRPr lang="sv-SE" dirty="0"/>
          </a:p>
        </p:txBody>
      </p:sp>
      <p:sp>
        <p:nvSpPr>
          <p:cNvPr id="48132" name="Rectangle 3"/>
          <p:cNvSpPr>
            <a:spLocks noGrp="1" noChangeArrowheads="1"/>
          </p:cNvSpPr>
          <p:nvPr>
            <p:ph sz="quarter" idx="13"/>
          </p:nvPr>
        </p:nvSpPr>
        <p:spPr>
          <a:xfrm>
            <a:off x="838200" y="2095500"/>
            <a:ext cx="6866106" cy="4025900"/>
          </a:xfrm>
          <a:extLst>
            <a:ext uri="{909E8E84-426E-40DD-AFC4-6F175D3DCCD1}">
              <a14:hiddenFill xmlns:a14="http://schemas.microsoft.com/office/drawing/2010/main">
                <a:solidFill>
                  <a:srgbClr val="000099"/>
                </a:solidFill>
              </a14:hiddenFill>
            </a:ext>
          </a:extLst>
        </p:spPr>
        <p:txBody>
          <a:bodyPr/>
          <a:lstStyle/>
          <a:p>
            <a:pPr marL="238125" indent="-225425">
              <a:lnSpc>
                <a:spcPct val="110000"/>
              </a:lnSpc>
              <a:buNone/>
            </a:pPr>
            <a:r>
              <a:rPr lang="sv-SE" sz="2400" b="1" dirty="0"/>
              <a:t>91</a:t>
            </a:r>
            <a:r>
              <a:rPr lang="sv-SE" sz="2400" b="1" dirty="0">
                <a:solidFill>
                  <a:srgbClr val="FF0000"/>
                </a:solidFill>
              </a:rPr>
              <a:t>4.4361</a:t>
            </a:r>
            <a:r>
              <a:rPr lang="sv-SE" sz="2400" b="1" dirty="0">
                <a:solidFill>
                  <a:srgbClr val="7030A0"/>
                </a:solidFill>
              </a:rPr>
              <a:t>04</a:t>
            </a:r>
            <a:r>
              <a:rPr lang="sv-SE" sz="2400" b="1" dirty="0">
                <a:solidFill>
                  <a:srgbClr val="92D050"/>
                </a:solidFill>
              </a:rPr>
              <a:t>8412</a:t>
            </a:r>
            <a:endParaRPr lang="sv-SE" sz="2000" dirty="0">
              <a:solidFill>
                <a:srgbClr val="92D050"/>
              </a:solidFill>
            </a:endParaRPr>
          </a:p>
          <a:p>
            <a:pPr marL="238125" indent="-225425">
              <a:lnSpc>
                <a:spcPct val="110000"/>
              </a:lnSpc>
              <a:buNone/>
            </a:pPr>
            <a:r>
              <a:rPr lang="sv-SE" sz="2400" dirty="0"/>
              <a:t>Guidebok om Paris</a:t>
            </a:r>
            <a:br>
              <a:rPr lang="sv-SE" sz="2400" dirty="0"/>
            </a:br>
            <a:r>
              <a:rPr lang="sv-SE" dirty="0"/>
              <a:t>(utgiven år </a:t>
            </a:r>
            <a:r>
              <a:rPr lang="sv-SE" dirty="0" smtClean="0"/>
              <a:t>2017) 	</a:t>
            </a:r>
            <a:r>
              <a:rPr lang="sv-SE" sz="2000" i="1" dirty="0"/>
              <a:t>			</a:t>
            </a:r>
            <a:endParaRPr lang="sv-SE" sz="2000" dirty="0"/>
          </a:p>
          <a:p>
            <a:pPr marL="238125" indent="-225425">
              <a:lnSpc>
                <a:spcPct val="110000"/>
              </a:lnSpc>
              <a:buNone/>
            </a:pPr>
            <a:endParaRPr lang="sv-SE" sz="2000" b="1" dirty="0"/>
          </a:p>
          <a:p>
            <a:pPr marL="12700" indent="0">
              <a:lnSpc>
                <a:spcPct val="110000"/>
              </a:lnSpc>
              <a:buClr>
                <a:schemeClr val="tx1"/>
              </a:buClr>
              <a:buNone/>
            </a:pPr>
            <a:r>
              <a:rPr lang="sv-SE" sz="2000" b="1" dirty="0"/>
              <a:t>91</a:t>
            </a:r>
            <a:r>
              <a:rPr lang="sv-SE" sz="2000" dirty="0"/>
              <a:t> 	          	Geografi och resor </a:t>
            </a:r>
          </a:p>
          <a:p>
            <a:pPr marL="12700" indent="0">
              <a:lnSpc>
                <a:spcPct val="110000"/>
              </a:lnSpc>
              <a:buClr>
                <a:schemeClr val="tx1"/>
              </a:buClr>
              <a:buNone/>
            </a:pPr>
            <a:r>
              <a:rPr lang="sv-SE" sz="2000" b="1" dirty="0">
                <a:solidFill>
                  <a:srgbClr val="FF0000"/>
                </a:solidFill>
              </a:rPr>
              <a:t>T2-44361</a:t>
            </a:r>
            <a:r>
              <a:rPr lang="sv-SE" sz="2000" dirty="0"/>
              <a:t> 	Paris </a:t>
            </a:r>
          </a:p>
          <a:p>
            <a:pPr marL="12700" indent="0">
              <a:lnSpc>
                <a:spcPct val="110000"/>
              </a:lnSpc>
              <a:buClr>
                <a:schemeClr val="tx1"/>
              </a:buClr>
              <a:buNone/>
            </a:pPr>
            <a:r>
              <a:rPr lang="sv-SE" sz="2000" b="1" dirty="0">
                <a:solidFill>
                  <a:srgbClr val="7030A0"/>
                </a:solidFill>
              </a:rPr>
              <a:t>04</a:t>
            </a:r>
            <a:r>
              <a:rPr lang="sv-SE" sz="2000" dirty="0"/>
              <a:t> 	           	Guideböcker</a:t>
            </a:r>
          </a:p>
          <a:p>
            <a:pPr marL="12700" indent="0">
              <a:lnSpc>
                <a:spcPct val="110000"/>
              </a:lnSpc>
              <a:buClr>
                <a:schemeClr val="tx1"/>
              </a:buClr>
              <a:buNone/>
            </a:pPr>
            <a:r>
              <a:rPr lang="sv-SE" sz="2000" b="1" dirty="0">
                <a:solidFill>
                  <a:srgbClr val="BDD97D"/>
                </a:solidFill>
              </a:rPr>
              <a:t>8412 </a:t>
            </a:r>
            <a:r>
              <a:rPr lang="sv-SE" sz="2000" dirty="0"/>
              <a:t> 	</a:t>
            </a:r>
            <a:r>
              <a:rPr lang="sv-SE" sz="2000" dirty="0" smtClean="0"/>
              <a:t>	Frankrike </a:t>
            </a:r>
            <a:r>
              <a:rPr lang="sv-SE" sz="2000" dirty="0"/>
              <a:t>2010-2019 (från 944.08412 )</a:t>
            </a:r>
            <a:br>
              <a:rPr lang="sv-SE" sz="2000" dirty="0"/>
            </a:br>
            <a:endParaRPr lang="sv-SE" sz="2000" dirty="0"/>
          </a:p>
        </p:txBody>
      </p:sp>
      <p:pic>
        <p:nvPicPr>
          <p:cNvPr id="4" name="Platshållare för innehåll 3" descr="Eiffeltornet i Paris&#10;&#10;http://upload.wikimedia.org/wikipedia/commons/thumb/6/6e/Paris_-_Eiffelturm_und_Marsfeld2.jpg/466px-Paris_-_Eiffelturm_und_Marsfeld2.jpg&#10;"/>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7542140" y="2178322"/>
            <a:ext cx="3885881" cy="4003128"/>
          </a:xfrm>
        </p:spPr>
      </p:pic>
      <p:sp>
        <p:nvSpPr>
          <p:cNvPr id="3" name="Platshållare för bildnummer 2"/>
          <p:cNvSpPr>
            <a:spLocks noGrp="1"/>
          </p:cNvSpPr>
          <p:nvPr>
            <p:ph type="sldNum" sz="quarter" idx="12"/>
          </p:nvPr>
        </p:nvSpPr>
        <p:spPr/>
        <p:txBody>
          <a:bodyPr/>
          <a:lstStyle/>
          <a:p>
            <a:fld id="{6666EFBE-AA01-490C-AB53-5CB5DE605F34}" type="slidenum">
              <a:rPr lang="en-US" smtClean="0"/>
              <a:pPr/>
              <a:t>31</a:t>
            </a:fld>
            <a:endParaRPr lang="en-US"/>
          </a:p>
        </p:txBody>
      </p:sp>
    </p:spTree>
    <p:extLst>
      <p:ext uri="{BB962C8B-B14F-4D97-AF65-F5344CB8AC3E}">
        <p14:creationId xmlns:p14="http://schemas.microsoft.com/office/powerpoint/2010/main" val="19590556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sv-SE" dirty="0" smtClean="0"/>
              <a:t>Deweys </a:t>
            </a:r>
            <a:r>
              <a:rPr lang="sv-SE" dirty="0"/>
              <a:t>struktur</a:t>
            </a:r>
          </a:p>
        </p:txBody>
      </p:sp>
      <p:sp>
        <p:nvSpPr>
          <p:cNvPr id="27651" name="Rectangle 3"/>
          <p:cNvSpPr>
            <a:spLocks noGrp="1" noChangeArrowheads="1"/>
          </p:cNvSpPr>
          <p:nvPr>
            <p:ph sz="quarter" idx="13"/>
          </p:nvPr>
        </p:nvSpPr>
        <p:spPr>
          <a:xfrm>
            <a:off x="838200" y="2859932"/>
            <a:ext cx="10589821" cy="3261467"/>
          </a:xfrm>
        </p:spPr>
        <p:txBody>
          <a:bodyPr/>
          <a:lstStyle/>
          <a:p>
            <a:pPr marL="0" indent="0">
              <a:buNone/>
            </a:pPr>
            <a:r>
              <a:rPr lang="sv-SE" sz="5400" dirty="0">
                <a:solidFill>
                  <a:schemeClr val="bg1">
                    <a:lumMod val="50000"/>
                  </a:schemeClr>
                </a:solidFill>
              </a:rPr>
              <a:t>Dewey är ordnat efter disciplin</a:t>
            </a:r>
          </a:p>
          <a:p>
            <a:pPr marL="0" indent="0">
              <a:buNone/>
            </a:pPr>
            <a:endParaRPr lang="sv-SE" sz="3600" dirty="0"/>
          </a:p>
          <a:p>
            <a:r>
              <a:rPr lang="sv-SE" sz="2400" dirty="0"/>
              <a:t>Ett ämne kan behandlas i mer än en disciplin</a:t>
            </a:r>
          </a:p>
          <a:p>
            <a:r>
              <a:rPr lang="sv-SE" sz="2400" dirty="0" smtClean="0"/>
              <a:t>Ett </a:t>
            </a:r>
            <a:r>
              <a:rPr lang="sv-SE" sz="2400" dirty="0"/>
              <a:t>ämne kan finnas på mer än ett ställe</a:t>
            </a:r>
          </a:p>
          <a:p>
            <a:pPr marL="0" indent="0">
              <a:buNone/>
            </a:pPr>
            <a:endParaRPr lang="sv-SE" sz="3600" dirty="0">
              <a:solidFill>
                <a:schemeClr val="bg1">
                  <a:lumMod val="50000"/>
                </a:schemeClr>
              </a:solidFill>
            </a:endParaRPr>
          </a:p>
        </p:txBody>
      </p:sp>
      <p:sp>
        <p:nvSpPr>
          <p:cNvPr id="5" name="Platshållare för bildnummer 4"/>
          <p:cNvSpPr>
            <a:spLocks noGrp="1"/>
          </p:cNvSpPr>
          <p:nvPr>
            <p:ph type="sldNum" sz="quarter" idx="12"/>
          </p:nvPr>
        </p:nvSpPr>
        <p:spPr/>
        <p:txBody>
          <a:bodyPr/>
          <a:lstStyle/>
          <a:p>
            <a:fld id="{738B6178-B7E7-4A8B-86A6-DD3CA17EF6EF}" type="slidenum">
              <a:rPr lang="en-US" smtClean="0"/>
              <a:pPr/>
              <a:t>32</a:t>
            </a:fld>
            <a:endParaRPr lang="en-US"/>
          </a:p>
        </p:txBody>
      </p:sp>
    </p:spTree>
    <p:extLst>
      <p:ext uri="{BB962C8B-B14F-4D97-AF65-F5344CB8AC3E}">
        <p14:creationId xmlns:p14="http://schemas.microsoft.com/office/powerpoint/2010/main" val="29381209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p:txBody>
          <a:bodyPr/>
          <a:lstStyle/>
          <a:p>
            <a:pPr eaLnBrk="1" hangingPunct="1"/>
            <a:r>
              <a:rPr lang="sv-SE" dirty="0" smtClean="0"/>
              <a:t>Tvärvetenskapliga nummer</a:t>
            </a:r>
          </a:p>
        </p:txBody>
      </p:sp>
      <p:sp>
        <p:nvSpPr>
          <p:cNvPr id="28677" name="Rectangle 3"/>
          <p:cNvSpPr>
            <a:spLocks noGrp="1" noChangeArrowheads="1"/>
          </p:cNvSpPr>
          <p:nvPr>
            <p:ph sz="quarter" idx="13"/>
          </p:nvPr>
        </p:nvSpPr>
        <p:spPr>
          <a:xfrm>
            <a:off x="838200" y="2003423"/>
            <a:ext cx="10589821" cy="4025900"/>
          </a:xfrm>
        </p:spPr>
        <p:txBody>
          <a:bodyPr/>
          <a:lstStyle/>
          <a:p>
            <a:pPr eaLnBrk="1" hangingPunct="1">
              <a:buFontTx/>
              <a:buNone/>
            </a:pPr>
            <a:r>
              <a:rPr lang="en-US" sz="2000" dirty="0" smtClean="0"/>
              <a:t>	</a:t>
            </a:r>
            <a:r>
              <a:rPr lang="en-US" sz="2000" dirty="0" err="1" smtClean="0"/>
              <a:t>Vatten</a:t>
            </a:r>
            <a:r>
              <a:rPr lang="en-US" sz="2000" dirty="0" smtClean="0"/>
              <a:t>   				553.7</a:t>
            </a:r>
            <a:br>
              <a:rPr lang="en-US" sz="2000" dirty="0" smtClean="0"/>
            </a:br>
            <a:r>
              <a:rPr lang="en-US" sz="2000" dirty="0" err="1" smtClean="0"/>
              <a:t>Vatten</a:t>
            </a:r>
            <a:r>
              <a:rPr lang="en-US" sz="2000" dirty="0" smtClean="0"/>
              <a:t> — </a:t>
            </a:r>
            <a:r>
              <a:rPr lang="en-US" sz="2000" dirty="0" err="1" smtClean="0"/>
              <a:t>ekonomisk</a:t>
            </a:r>
            <a:r>
              <a:rPr lang="en-US" sz="2000" dirty="0" smtClean="0"/>
              <a:t> </a:t>
            </a:r>
            <a:r>
              <a:rPr lang="en-US" sz="2000" dirty="0" err="1" smtClean="0"/>
              <a:t>geologi</a:t>
            </a:r>
            <a:r>
              <a:rPr lang="en-US" sz="2000" dirty="0" smtClean="0"/>
              <a:t>  		553.7</a:t>
            </a:r>
            <a:br>
              <a:rPr lang="en-US" sz="2000" dirty="0" smtClean="0"/>
            </a:br>
            <a:r>
              <a:rPr lang="en-US" sz="2000" dirty="0" err="1" smtClean="0"/>
              <a:t>Vatten</a:t>
            </a:r>
            <a:r>
              <a:rPr lang="en-US" sz="2000" dirty="0" smtClean="0"/>
              <a:t> — folklore 			398.26</a:t>
            </a:r>
            <a:br>
              <a:rPr lang="en-US" sz="2000" dirty="0" smtClean="0"/>
            </a:br>
            <a:r>
              <a:rPr lang="en-US" sz="2000" dirty="0" err="1" smtClean="0"/>
              <a:t>Vatten</a:t>
            </a:r>
            <a:r>
              <a:rPr lang="en-US" sz="2000" dirty="0"/>
              <a:t> </a:t>
            </a:r>
            <a:r>
              <a:rPr lang="en-US" sz="2000" dirty="0" smtClean="0"/>
              <a:t>— </a:t>
            </a:r>
            <a:r>
              <a:rPr lang="en-US" sz="2000" dirty="0" err="1" smtClean="0"/>
              <a:t>geologiska</a:t>
            </a:r>
            <a:r>
              <a:rPr lang="en-US" sz="2000" dirty="0" smtClean="0"/>
              <a:t> </a:t>
            </a:r>
            <a:r>
              <a:rPr lang="en-US" sz="2000" dirty="0" err="1" smtClean="0"/>
              <a:t>agententer</a:t>
            </a:r>
            <a:r>
              <a:rPr lang="en-US" sz="2000" dirty="0" smtClean="0"/>
              <a:t>	551.35</a:t>
            </a:r>
            <a:br>
              <a:rPr lang="en-US" sz="2000" dirty="0" smtClean="0"/>
            </a:br>
            <a:r>
              <a:rPr lang="en-US" sz="2000" dirty="0" err="1" smtClean="0"/>
              <a:t>Vatten</a:t>
            </a:r>
            <a:r>
              <a:rPr lang="en-US" sz="2000" dirty="0" smtClean="0"/>
              <a:t> </a:t>
            </a:r>
            <a:r>
              <a:rPr lang="en-US" sz="2000" dirty="0"/>
              <a:t>— </a:t>
            </a:r>
            <a:r>
              <a:rPr lang="en-US" sz="2000" dirty="0" smtClean="0"/>
              <a:t>hem- </a:t>
            </a:r>
            <a:r>
              <a:rPr lang="en-US" sz="2000" dirty="0" err="1" smtClean="0"/>
              <a:t>och</a:t>
            </a:r>
            <a:r>
              <a:rPr lang="en-US" sz="2000" dirty="0" smtClean="0"/>
              <a:t> </a:t>
            </a:r>
            <a:r>
              <a:rPr lang="en-US" sz="2000" dirty="0" err="1" smtClean="0"/>
              <a:t>hushållskunskap</a:t>
            </a:r>
            <a:r>
              <a:rPr lang="en-US" sz="2000" dirty="0" smtClean="0"/>
              <a:t>	644</a:t>
            </a:r>
            <a:br>
              <a:rPr lang="en-US" sz="2000" dirty="0" smtClean="0"/>
            </a:br>
            <a:r>
              <a:rPr lang="en-US" sz="2000" dirty="0" err="1" smtClean="0"/>
              <a:t>Vatten</a:t>
            </a:r>
            <a:r>
              <a:rPr lang="en-US" sz="2000" dirty="0" smtClean="0"/>
              <a:t> — </a:t>
            </a:r>
            <a:r>
              <a:rPr lang="en-US" sz="2000" dirty="0" err="1" smtClean="0"/>
              <a:t>juridik</a:t>
            </a:r>
            <a:r>
              <a:rPr lang="en-US" sz="2000" dirty="0" smtClean="0"/>
              <a:t>   			346.04691</a:t>
            </a:r>
            <a:br>
              <a:rPr lang="en-US" sz="2000" dirty="0" smtClean="0"/>
            </a:br>
            <a:r>
              <a:rPr lang="en-US" sz="2000" dirty="0" err="1" smtClean="0"/>
              <a:t>Vatten</a:t>
            </a:r>
            <a:r>
              <a:rPr lang="en-US" sz="2000" dirty="0" smtClean="0"/>
              <a:t> — </a:t>
            </a:r>
            <a:r>
              <a:rPr lang="en-US" sz="2000" dirty="0" err="1" smtClean="0"/>
              <a:t>kemi</a:t>
            </a:r>
            <a:r>
              <a:rPr lang="en-US" sz="2000" dirty="0" smtClean="0"/>
              <a:t>			546.22</a:t>
            </a:r>
            <a:br>
              <a:rPr lang="en-US" sz="2000" dirty="0" smtClean="0"/>
            </a:br>
            <a:r>
              <a:rPr lang="en-US" sz="2000" dirty="0" err="1" smtClean="0"/>
              <a:t>Vatten</a:t>
            </a:r>
            <a:r>
              <a:rPr lang="en-US" sz="2000" dirty="0" smtClean="0"/>
              <a:t> — </a:t>
            </a:r>
            <a:r>
              <a:rPr lang="en-US" sz="2000" dirty="0" err="1" smtClean="0"/>
              <a:t>landskapsarkitektur</a:t>
            </a:r>
            <a:r>
              <a:rPr lang="en-US" sz="2000" dirty="0" smtClean="0"/>
              <a:t>		714</a:t>
            </a:r>
            <a:br>
              <a:rPr lang="en-US" sz="2000" dirty="0" smtClean="0"/>
            </a:br>
            <a:r>
              <a:rPr lang="en-US" sz="2000" dirty="0" err="1" smtClean="0"/>
              <a:t>Vatten</a:t>
            </a:r>
            <a:r>
              <a:rPr lang="en-US" sz="2000" dirty="0" smtClean="0"/>
              <a:t> –- </a:t>
            </a:r>
            <a:r>
              <a:rPr lang="en-US" sz="2000" dirty="0" err="1" smtClean="0"/>
              <a:t>meteorologi</a:t>
            </a:r>
            <a:r>
              <a:rPr lang="en-US" sz="2000" dirty="0" smtClean="0"/>
              <a:t>			551.57		</a:t>
            </a:r>
            <a:br>
              <a:rPr lang="en-US" sz="2000" dirty="0" smtClean="0"/>
            </a:br>
            <a:r>
              <a:rPr lang="en-US" sz="2000" dirty="0" err="1" smtClean="0"/>
              <a:t>Vatten</a:t>
            </a:r>
            <a:r>
              <a:rPr lang="en-US" sz="2000" dirty="0" smtClean="0"/>
              <a:t> –- </a:t>
            </a:r>
            <a:r>
              <a:rPr lang="en-US" sz="2000" dirty="0" err="1" smtClean="0"/>
              <a:t>religiös</a:t>
            </a:r>
            <a:r>
              <a:rPr lang="en-US" sz="2000" dirty="0" smtClean="0"/>
              <a:t> </a:t>
            </a:r>
            <a:r>
              <a:rPr lang="en-US" sz="2000" dirty="0" err="1" smtClean="0"/>
              <a:t>tillbedjan</a:t>
            </a:r>
            <a:r>
              <a:rPr lang="en-US" sz="2000" dirty="0" smtClean="0"/>
              <a:t> 		202.12</a:t>
            </a:r>
            <a:br>
              <a:rPr lang="en-US" sz="2000" dirty="0" smtClean="0"/>
            </a:br>
            <a:r>
              <a:rPr lang="en-US" sz="2000" dirty="0" err="1" smtClean="0"/>
              <a:t>Vatten</a:t>
            </a:r>
            <a:r>
              <a:rPr lang="en-US" sz="2000" dirty="0"/>
              <a:t> — </a:t>
            </a:r>
            <a:r>
              <a:rPr lang="en-US" sz="2000" dirty="0" err="1" smtClean="0"/>
              <a:t>resursekonomi</a:t>
            </a:r>
            <a:r>
              <a:rPr lang="en-US" sz="2000" dirty="0" smtClean="0"/>
              <a:t>		333.91</a:t>
            </a:r>
            <a:br>
              <a:rPr lang="en-US" sz="2000" dirty="0" smtClean="0"/>
            </a:br>
            <a:r>
              <a:rPr lang="en-US" sz="2000" dirty="0" err="1" smtClean="0"/>
              <a:t>Vatten</a:t>
            </a:r>
            <a:r>
              <a:rPr lang="en-US" sz="2000" dirty="0" smtClean="0"/>
              <a:t> </a:t>
            </a:r>
            <a:r>
              <a:rPr lang="en-US" sz="2000" dirty="0"/>
              <a:t>— </a:t>
            </a:r>
            <a:r>
              <a:rPr lang="en-US" sz="2000" dirty="0" err="1" smtClean="0"/>
              <a:t>samhällstjänster</a:t>
            </a:r>
            <a:r>
              <a:rPr lang="en-US" sz="2000" dirty="0" smtClean="0"/>
              <a:t>		363.61</a:t>
            </a:r>
            <a:r>
              <a:rPr lang="en-US" dirty="0" smtClean="0"/>
              <a:t/>
            </a:r>
            <a:br>
              <a:rPr lang="en-US" dirty="0" smtClean="0"/>
            </a:br>
            <a:r>
              <a:rPr lang="en-US" dirty="0" smtClean="0"/>
              <a:t>….</a:t>
            </a:r>
          </a:p>
          <a:p>
            <a:pPr eaLnBrk="1" hangingPunct="1">
              <a:buFontTx/>
              <a:buNone/>
            </a:pPr>
            <a:endParaRPr lang="en-US" dirty="0" smtClean="0"/>
          </a:p>
          <a:p>
            <a:pPr eaLnBrk="1" hangingPunct="1"/>
            <a:endParaRPr lang="sv-SE" dirty="0" smtClean="0"/>
          </a:p>
        </p:txBody>
      </p:sp>
      <p:sp>
        <p:nvSpPr>
          <p:cNvPr id="3" name="Platshållare för bildnummer 2"/>
          <p:cNvSpPr>
            <a:spLocks noGrp="1"/>
          </p:cNvSpPr>
          <p:nvPr>
            <p:ph type="sldNum" sz="quarter" idx="12"/>
          </p:nvPr>
        </p:nvSpPr>
        <p:spPr/>
        <p:txBody>
          <a:bodyPr/>
          <a:lstStyle/>
          <a:p>
            <a:fld id="{738B6178-B7E7-4A8B-86A6-DD3CA17EF6EF}" type="slidenum">
              <a:rPr lang="en-US" smtClean="0"/>
              <a:pPr/>
              <a:t>33</a:t>
            </a:fld>
            <a:endParaRPr lang="en-US"/>
          </a:p>
        </p:txBody>
      </p:sp>
    </p:spTree>
    <p:extLst>
      <p:ext uri="{BB962C8B-B14F-4D97-AF65-F5344CB8AC3E}">
        <p14:creationId xmlns:p14="http://schemas.microsoft.com/office/powerpoint/2010/main" val="40202374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p:txBody>
          <a:bodyPr/>
          <a:lstStyle/>
          <a:p>
            <a:pPr eaLnBrk="1" hangingPunct="1"/>
            <a:r>
              <a:rPr lang="sv-SE" dirty="0" smtClean="0"/>
              <a:t>Tvärvetenskapliga nummer forts.</a:t>
            </a:r>
          </a:p>
        </p:txBody>
      </p:sp>
      <p:sp>
        <p:nvSpPr>
          <p:cNvPr id="28677" name="Rectangle 3"/>
          <p:cNvSpPr>
            <a:spLocks noGrp="1" noChangeArrowheads="1"/>
          </p:cNvSpPr>
          <p:nvPr>
            <p:ph sz="quarter" idx="13"/>
          </p:nvPr>
        </p:nvSpPr>
        <p:spPr>
          <a:xfrm>
            <a:off x="838200" y="2003423"/>
            <a:ext cx="10589821" cy="4025900"/>
          </a:xfrm>
        </p:spPr>
        <p:txBody>
          <a:bodyPr/>
          <a:lstStyle/>
          <a:p>
            <a:pPr eaLnBrk="1" hangingPunct="1">
              <a:buFontTx/>
              <a:buNone/>
            </a:pPr>
            <a:r>
              <a:rPr lang="en-US" sz="2000" dirty="0" smtClean="0"/>
              <a:t>	</a:t>
            </a:r>
            <a:r>
              <a:rPr lang="en-US" sz="2000" b="1" dirty="0" err="1" smtClean="0"/>
              <a:t>Vatten</a:t>
            </a:r>
            <a:r>
              <a:rPr lang="en-US" sz="2000" b="1" dirty="0" smtClean="0"/>
              <a:t>   				553.7</a:t>
            </a:r>
            <a:r>
              <a:rPr lang="en-US" sz="2000" dirty="0" smtClean="0"/>
              <a:t/>
            </a:r>
            <a:br>
              <a:rPr lang="en-US" sz="2000" dirty="0" smtClean="0"/>
            </a:br>
            <a:r>
              <a:rPr lang="en-US" sz="2000" dirty="0" err="1" smtClean="0"/>
              <a:t>Vatten</a:t>
            </a:r>
            <a:r>
              <a:rPr lang="en-US" sz="2000" dirty="0" smtClean="0"/>
              <a:t> — </a:t>
            </a:r>
            <a:r>
              <a:rPr lang="en-US" sz="2000" dirty="0" err="1" smtClean="0"/>
              <a:t>ekonomisk</a:t>
            </a:r>
            <a:r>
              <a:rPr lang="en-US" sz="2000" dirty="0" smtClean="0"/>
              <a:t> </a:t>
            </a:r>
            <a:r>
              <a:rPr lang="en-US" sz="2000" dirty="0" err="1" smtClean="0"/>
              <a:t>geologi</a:t>
            </a:r>
            <a:r>
              <a:rPr lang="en-US" sz="2000" dirty="0" smtClean="0"/>
              <a:t>  		553.7</a:t>
            </a:r>
            <a:br>
              <a:rPr lang="en-US" sz="2000" dirty="0" smtClean="0"/>
            </a:br>
            <a:r>
              <a:rPr lang="en-US" sz="2000" dirty="0" err="1" smtClean="0"/>
              <a:t>Vatten</a:t>
            </a:r>
            <a:r>
              <a:rPr lang="en-US" sz="2000" dirty="0" smtClean="0"/>
              <a:t> — folklore 			398.26</a:t>
            </a:r>
            <a:br>
              <a:rPr lang="en-US" sz="2000" dirty="0" smtClean="0"/>
            </a:br>
            <a:r>
              <a:rPr lang="en-US" sz="2000" dirty="0" err="1" smtClean="0"/>
              <a:t>Vatten</a:t>
            </a:r>
            <a:r>
              <a:rPr lang="en-US" sz="2000" dirty="0"/>
              <a:t> </a:t>
            </a:r>
            <a:r>
              <a:rPr lang="en-US" sz="2000" dirty="0" smtClean="0"/>
              <a:t>— </a:t>
            </a:r>
            <a:r>
              <a:rPr lang="en-US" sz="2000" dirty="0" err="1" smtClean="0"/>
              <a:t>geologiska</a:t>
            </a:r>
            <a:r>
              <a:rPr lang="en-US" sz="2000" dirty="0" smtClean="0"/>
              <a:t> </a:t>
            </a:r>
            <a:r>
              <a:rPr lang="en-US" sz="2000" dirty="0" err="1" smtClean="0"/>
              <a:t>agententer</a:t>
            </a:r>
            <a:r>
              <a:rPr lang="en-US" sz="2000" dirty="0" smtClean="0"/>
              <a:t>	551.35</a:t>
            </a:r>
            <a:br>
              <a:rPr lang="en-US" sz="2000" dirty="0" smtClean="0"/>
            </a:br>
            <a:r>
              <a:rPr lang="en-US" sz="2000" dirty="0" err="1" smtClean="0"/>
              <a:t>Vatten</a:t>
            </a:r>
            <a:r>
              <a:rPr lang="en-US" sz="2000" dirty="0" smtClean="0"/>
              <a:t> </a:t>
            </a:r>
            <a:r>
              <a:rPr lang="en-US" sz="2000" dirty="0"/>
              <a:t>— </a:t>
            </a:r>
            <a:r>
              <a:rPr lang="en-US" sz="2000" dirty="0" smtClean="0"/>
              <a:t>hem- </a:t>
            </a:r>
            <a:r>
              <a:rPr lang="en-US" sz="2000" dirty="0" err="1" smtClean="0"/>
              <a:t>och</a:t>
            </a:r>
            <a:r>
              <a:rPr lang="en-US" sz="2000" dirty="0" smtClean="0"/>
              <a:t> </a:t>
            </a:r>
            <a:r>
              <a:rPr lang="en-US" sz="2000" dirty="0" err="1" smtClean="0"/>
              <a:t>hushållskunskap</a:t>
            </a:r>
            <a:r>
              <a:rPr lang="en-US" sz="2000" dirty="0" smtClean="0"/>
              <a:t>	644</a:t>
            </a:r>
            <a:br>
              <a:rPr lang="en-US" sz="2000" dirty="0" smtClean="0"/>
            </a:br>
            <a:r>
              <a:rPr lang="en-US" sz="2000" dirty="0" err="1" smtClean="0"/>
              <a:t>Vatten</a:t>
            </a:r>
            <a:r>
              <a:rPr lang="en-US" sz="2000" dirty="0" smtClean="0"/>
              <a:t> — </a:t>
            </a:r>
            <a:r>
              <a:rPr lang="en-US" sz="2000" dirty="0" err="1" smtClean="0"/>
              <a:t>juridik</a:t>
            </a:r>
            <a:r>
              <a:rPr lang="en-US" sz="2000" dirty="0" smtClean="0"/>
              <a:t>   			346.04691</a:t>
            </a:r>
            <a:br>
              <a:rPr lang="en-US" sz="2000" dirty="0" smtClean="0"/>
            </a:br>
            <a:r>
              <a:rPr lang="en-US" sz="2000" dirty="0" err="1" smtClean="0"/>
              <a:t>Vatten</a:t>
            </a:r>
            <a:r>
              <a:rPr lang="en-US" sz="2000" dirty="0" smtClean="0"/>
              <a:t> — </a:t>
            </a:r>
            <a:r>
              <a:rPr lang="en-US" sz="2000" dirty="0" err="1" smtClean="0"/>
              <a:t>kemi</a:t>
            </a:r>
            <a:r>
              <a:rPr lang="en-US" sz="2000" dirty="0" smtClean="0"/>
              <a:t>			546.22</a:t>
            </a:r>
            <a:br>
              <a:rPr lang="en-US" sz="2000" dirty="0" smtClean="0"/>
            </a:br>
            <a:r>
              <a:rPr lang="en-US" sz="2000" dirty="0" err="1" smtClean="0"/>
              <a:t>Vatten</a:t>
            </a:r>
            <a:r>
              <a:rPr lang="en-US" sz="2000" dirty="0" smtClean="0"/>
              <a:t> — </a:t>
            </a:r>
            <a:r>
              <a:rPr lang="en-US" sz="2000" dirty="0" err="1" smtClean="0"/>
              <a:t>landskapsarkitektur</a:t>
            </a:r>
            <a:r>
              <a:rPr lang="en-US" sz="2000" dirty="0" smtClean="0"/>
              <a:t>		714</a:t>
            </a:r>
            <a:br>
              <a:rPr lang="en-US" sz="2000" dirty="0" smtClean="0"/>
            </a:br>
            <a:r>
              <a:rPr lang="en-US" sz="2000" dirty="0" err="1" smtClean="0"/>
              <a:t>Vatten</a:t>
            </a:r>
            <a:r>
              <a:rPr lang="en-US" sz="2000" dirty="0" smtClean="0"/>
              <a:t> –- </a:t>
            </a:r>
            <a:r>
              <a:rPr lang="en-US" sz="2000" dirty="0" err="1" smtClean="0"/>
              <a:t>meteorologi</a:t>
            </a:r>
            <a:r>
              <a:rPr lang="en-US" sz="2000" dirty="0" smtClean="0"/>
              <a:t>			551.57		</a:t>
            </a:r>
            <a:br>
              <a:rPr lang="en-US" sz="2000" dirty="0" smtClean="0"/>
            </a:br>
            <a:r>
              <a:rPr lang="en-US" sz="2000" dirty="0" err="1" smtClean="0"/>
              <a:t>Vatten</a:t>
            </a:r>
            <a:r>
              <a:rPr lang="en-US" sz="2000" dirty="0" smtClean="0"/>
              <a:t> –- </a:t>
            </a:r>
            <a:r>
              <a:rPr lang="en-US" sz="2000" dirty="0" err="1" smtClean="0"/>
              <a:t>religiös</a:t>
            </a:r>
            <a:r>
              <a:rPr lang="en-US" sz="2000" dirty="0" smtClean="0"/>
              <a:t> </a:t>
            </a:r>
            <a:r>
              <a:rPr lang="en-US" sz="2000" dirty="0" err="1" smtClean="0"/>
              <a:t>tillbedjan</a:t>
            </a:r>
            <a:r>
              <a:rPr lang="en-US" sz="2000" dirty="0" smtClean="0"/>
              <a:t> 		202.12</a:t>
            </a:r>
            <a:br>
              <a:rPr lang="en-US" sz="2000" dirty="0" smtClean="0"/>
            </a:br>
            <a:r>
              <a:rPr lang="en-US" sz="2000" dirty="0" err="1" smtClean="0"/>
              <a:t>Vatten</a:t>
            </a:r>
            <a:r>
              <a:rPr lang="en-US" sz="2000" dirty="0"/>
              <a:t> — </a:t>
            </a:r>
            <a:r>
              <a:rPr lang="en-US" sz="2000" dirty="0" err="1" smtClean="0"/>
              <a:t>resursekonomi</a:t>
            </a:r>
            <a:r>
              <a:rPr lang="en-US" sz="2000" dirty="0" smtClean="0"/>
              <a:t>		333.91</a:t>
            </a:r>
            <a:br>
              <a:rPr lang="en-US" sz="2000" dirty="0" smtClean="0"/>
            </a:br>
            <a:r>
              <a:rPr lang="en-US" sz="2000" dirty="0" err="1" smtClean="0"/>
              <a:t>Vatten</a:t>
            </a:r>
            <a:r>
              <a:rPr lang="en-US" sz="2000" dirty="0" smtClean="0"/>
              <a:t> </a:t>
            </a:r>
            <a:r>
              <a:rPr lang="en-US" sz="2000" dirty="0"/>
              <a:t>— </a:t>
            </a:r>
            <a:r>
              <a:rPr lang="en-US" sz="2000" dirty="0" err="1" smtClean="0"/>
              <a:t>samhällstjänster</a:t>
            </a:r>
            <a:r>
              <a:rPr lang="en-US" sz="2000" dirty="0" smtClean="0"/>
              <a:t>		363.61</a:t>
            </a:r>
            <a:r>
              <a:rPr lang="en-US" dirty="0" smtClean="0"/>
              <a:t/>
            </a:r>
            <a:br>
              <a:rPr lang="en-US" dirty="0" smtClean="0"/>
            </a:br>
            <a:r>
              <a:rPr lang="en-US" dirty="0" smtClean="0"/>
              <a:t>….</a:t>
            </a:r>
          </a:p>
          <a:p>
            <a:pPr eaLnBrk="1" hangingPunct="1">
              <a:buFontTx/>
              <a:buNone/>
            </a:pPr>
            <a:endParaRPr lang="en-US" dirty="0" smtClean="0"/>
          </a:p>
          <a:p>
            <a:pPr eaLnBrk="1" hangingPunct="1"/>
            <a:endParaRPr lang="sv-SE" dirty="0" smtClean="0"/>
          </a:p>
        </p:txBody>
      </p:sp>
      <p:sp>
        <p:nvSpPr>
          <p:cNvPr id="3" name="Platshållare för bildnummer 2"/>
          <p:cNvSpPr>
            <a:spLocks noGrp="1"/>
          </p:cNvSpPr>
          <p:nvPr>
            <p:ph type="sldNum" sz="quarter" idx="12"/>
          </p:nvPr>
        </p:nvSpPr>
        <p:spPr/>
        <p:txBody>
          <a:bodyPr/>
          <a:lstStyle/>
          <a:p>
            <a:fld id="{738B6178-B7E7-4A8B-86A6-DD3CA17EF6EF}" type="slidenum">
              <a:rPr lang="en-US" smtClean="0"/>
              <a:pPr/>
              <a:t>34</a:t>
            </a:fld>
            <a:endParaRPr lang="en-US"/>
          </a:p>
        </p:txBody>
      </p:sp>
    </p:spTree>
    <p:extLst>
      <p:ext uri="{BB962C8B-B14F-4D97-AF65-F5344CB8AC3E}">
        <p14:creationId xmlns:p14="http://schemas.microsoft.com/office/powerpoint/2010/main" val="15529578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Tvärvetenskapliga nummer exempel</a:t>
            </a:r>
            <a:endParaRPr lang="sv-SE" dirty="0"/>
          </a:p>
        </p:txBody>
      </p:sp>
      <p:sp>
        <p:nvSpPr>
          <p:cNvPr id="3" name="Platshållare för innehåll 2"/>
          <p:cNvSpPr>
            <a:spLocks noGrp="1"/>
          </p:cNvSpPr>
          <p:nvPr>
            <p:ph sz="quarter" idx="13"/>
          </p:nvPr>
        </p:nvSpPr>
        <p:spPr/>
        <p:txBody>
          <a:bodyPr/>
          <a:lstStyle/>
          <a:p>
            <a:pPr marL="0" indent="0">
              <a:buNone/>
            </a:pPr>
            <a:r>
              <a:rPr lang="en-US" dirty="0" err="1"/>
              <a:t>Innehåll</a:t>
            </a:r>
            <a:r>
              <a:rPr lang="en-US" dirty="0"/>
              <a:t>: Introduction -- Water on earth -- Living water -- Imaginary water -- Water journeys -- Redirections -- The power of industry -- Engineering utopia -- Water pressures -- Conclusion</a:t>
            </a:r>
            <a:r>
              <a:rPr lang="en-US" dirty="0" smtClean="0"/>
              <a:t>.</a:t>
            </a:r>
          </a:p>
          <a:p>
            <a:pPr marL="0" indent="0">
              <a:buNone/>
            </a:pPr>
            <a:endParaRPr lang="en-US" dirty="0" smtClean="0"/>
          </a:p>
          <a:p>
            <a:pPr marL="0" indent="0">
              <a:buNone/>
            </a:pPr>
            <a:r>
              <a:rPr lang="en-US" b="1" dirty="0" smtClean="0"/>
              <a:t>553.7   </a:t>
            </a:r>
            <a:r>
              <a:rPr lang="en-US" b="1" dirty="0" err="1"/>
              <a:t>Vatten</a:t>
            </a:r>
            <a:r>
              <a:rPr lang="en-US" b="1" dirty="0"/>
              <a:t> (</a:t>
            </a:r>
            <a:r>
              <a:rPr lang="en-US" b="1" dirty="0" err="1"/>
              <a:t>ekonomisk</a:t>
            </a:r>
            <a:r>
              <a:rPr lang="en-US" b="1" dirty="0"/>
              <a:t> </a:t>
            </a:r>
            <a:r>
              <a:rPr lang="en-US" b="1" dirty="0" err="1"/>
              <a:t>geologi</a:t>
            </a:r>
            <a:r>
              <a:rPr lang="en-US" b="1" dirty="0"/>
              <a:t>)</a:t>
            </a:r>
            <a:endParaRPr lang="sv-SE" b="1" dirty="0"/>
          </a:p>
        </p:txBody>
      </p:sp>
      <p:pic>
        <p:nvPicPr>
          <p:cNvPr id="9" name="Platshållare för innehåll 8" descr="Bokomslag tvärvetenskaplig bok om vatten&#10;"/>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7404989" y="2106613"/>
            <a:ext cx="2838260" cy="4025900"/>
          </a:xfrm>
        </p:spPr>
      </p:pic>
      <p:sp>
        <p:nvSpPr>
          <p:cNvPr id="5" name="Platshållare för bildnummer 4"/>
          <p:cNvSpPr>
            <a:spLocks noGrp="1"/>
          </p:cNvSpPr>
          <p:nvPr>
            <p:ph type="sldNum" sz="quarter" idx="12"/>
          </p:nvPr>
        </p:nvSpPr>
        <p:spPr/>
        <p:txBody>
          <a:bodyPr/>
          <a:lstStyle/>
          <a:p>
            <a:fld id="{738B6178-B7E7-4A8B-86A6-DD3CA17EF6EF}" type="slidenum">
              <a:rPr lang="en-US" smtClean="0"/>
              <a:pPr/>
              <a:t>35</a:t>
            </a:fld>
            <a:endParaRPr lang="en-US"/>
          </a:p>
        </p:txBody>
      </p:sp>
    </p:spTree>
    <p:extLst>
      <p:ext uri="{BB962C8B-B14F-4D97-AF65-F5344CB8AC3E}">
        <p14:creationId xmlns:p14="http://schemas.microsoft.com/office/powerpoint/2010/main" val="28039083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3200" dirty="0"/>
              <a:t>Dewey är ett hierarkiskt system</a:t>
            </a:r>
          </a:p>
        </p:txBody>
      </p:sp>
      <p:sp>
        <p:nvSpPr>
          <p:cNvPr id="3" name="Platshållare för innehåll 2"/>
          <p:cNvSpPr>
            <a:spLocks noGrp="1"/>
          </p:cNvSpPr>
          <p:nvPr>
            <p:ph sz="quarter" idx="13"/>
          </p:nvPr>
        </p:nvSpPr>
        <p:spPr/>
        <p:txBody>
          <a:bodyPr/>
          <a:lstStyle/>
          <a:p>
            <a:endParaRPr lang="sv-SE" sz="1400" dirty="0"/>
          </a:p>
          <a:p>
            <a:pPr marL="0" indent="0" algn="ctr">
              <a:buNone/>
            </a:pPr>
            <a:r>
              <a:rPr lang="sv-SE" sz="4000" dirty="0">
                <a:solidFill>
                  <a:schemeClr val="bg1">
                    <a:lumMod val="50000"/>
                  </a:schemeClr>
                </a:solidFill>
              </a:rPr>
              <a:t>men</a:t>
            </a:r>
          </a:p>
          <a:p>
            <a:pPr>
              <a:buClrTx/>
            </a:pPr>
            <a:r>
              <a:rPr lang="sv-SE" sz="2000" dirty="0"/>
              <a:t>948	</a:t>
            </a:r>
            <a:r>
              <a:rPr lang="sv-SE" sz="2000" dirty="0" smtClean="0"/>
              <a:t>	Skandinavien</a:t>
            </a:r>
            <a:endParaRPr lang="sv-SE" sz="2000" dirty="0"/>
          </a:p>
          <a:p>
            <a:pPr>
              <a:buClrTx/>
            </a:pPr>
            <a:r>
              <a:rPr lang="sv-SE" sz="2000" dirty="0"/>
              <a:t>948.1	</a:t>
            </a:r>
            <a:r>
              <a:rPr lang="sv-SE" sz="2000" dirty="0" smtClean="0"/>
              <a:t>	Norge</a:t>
            </a:r>
            <a:endParaRPr lang="sv-SE" sz="2000" dirty="0"/>
          </a:p>
          <a:p>
            <a:pPr>
              <a:buClrTx/>
            </a:pPr>
            <a:r>
              <a:rPr lang="sv-SE" sz="2000" dirty="0"/>
              <a:t>948.5	</a:t>
            </a:r>
            <a:r>
              <a:rPr lang="sv-SE" sz="2000" dirty="0" smtClean="0"/>
              <a:t>	Sverige</a:t>
            </a:r>
            <a:endParaRPr lang="sv-SE" sz="2000" dirty="0"/>
          </a:p>
          <a:p>
            <a:pPr>
              <a:buClrTx/>
            </a:pPr>
            <a:r>
              <a:rPr lang="sv-SE" sz="2000" dirty="0"/>
              <a:t>948.6	</a:t>
            </a:r>
            <a:r>
              <a:rPr lang="sv-SE" sz="2000" dirty="0" smtClean="0"/>
              <a:t>	Götaland</a:t>
            </a:r>
            <a:endParaRPr lang="sv-SE" sz="2000" dirty="0"/>
          </a:p>
          <a:p>
            <a:pPr>
              <a:buClrTx/>
            </a:pPr>
            <a:r>
              <a:rPr lang="sv-SE" sz="2000" dirty="0" smtClean="0"/>
              <a:t>948.7	</a:t>
            </a:r>
            <a:r>
              <a:rPr lang="sv-SE" sz="2000" dirty="0"/>
              <a:t>	Svealand</a:t>
            </a:r>
          </a:p>
          <a:p>
            <a:pPr>
              <a:buClrTx/>
            </a:pPr>
            <a:r>
              <a:rPr lang="sv-SE" sz="2000" dirty="0"/>
              <a:t>948.8	</a:t>
            </a:r>
            <a:r>
              <a:rPr lang="sv-SE" sz="2000" dirty="0" smtClean="0"/>
              <a:t>	Norrland</a:t>
            </a:r>
            <a:endParaRPr lang="sv-SE" sz="2000" dirty="0"/>
          </a:p>
          <a:p>
            <a:pPr>
              <a:buClrTx/>
            </a:pPr>
            <a:r>
              <a:rPr lang="sv-SE" sz="2000" dirty="0"/>
              <a:t>948.9	</a:t>
            </a:r>
            <a:r>
              <a:rPr lang="sv-SE" sz="2000" dirty="0" smtClean="0"/>
              <a:t>	Danmark </a:t>
            </a:r>
            <a:r>
              <a:rPr lang="sv-SE" sz="2000" dirty="0"/>
              <a:t>och Finland</a:t>
            </a:r>
          </a:p>
          <a:p>
            <a:pPr marL="0" indent="0" algn="ctr">
              <a:buNone/>
            </a:pPr>
            <a:endParaRPr lang="sv-SE" sz="4000" dirty="0">
              <a:solidFill>
                <a:schemeClr val="bg1">
                  <a:lumMod val="50000"/>
                </a:schemeClr>
              </a:solidFill>
            </a:endParaRPr>
          </a:p>
          <a:p>
            <a:pPr marL="0" indent="0">
              <a:buNone/>
            </a:pPr>
            <a:endParaRPr lang="sv-SE" sz="4000" dirty="0">
              <a:solidFill>
                <a:schemeClr val="bg1">
                  <a:lumMod val="50000"/>
                </a:schemeClr>
              </a:solidFill>
            </a:endParaRPr>
          </a:p>
        </p:txBody>
      </p:sp>
      <p:sp>
        <p:nvSpPr>
          <p:cNvPr id="6" name="Platshållare för bildnummer 5"/>
          <p:cNvSpPr>
            <a:spLocks noGrp="1"/>
          </p:cNvSpPr>
          <p:nvPr>
            <p:ph type="sldNum" sz="quarter" idx="12"/>
          </p:nvPr>
        </p:nvSpPr>
        <p:spPr/>
        <p:txBody>
          <a:bodyPr/>
          <a:lstStyle/>
          <a:p>
            <a:fld id="{738B6178-B7E7-4A8B-86A6-DD3CA17EF6EF}" type="slidenum">
              <a:rPr lang="en-US" smtClean="0"/>
              <a:pPr/>
              <a:t>36</a:t>
            </a:fld>
            <a:endParaRPr lang="en-US"/>
          </a:p>
        </p:txBody>
      </p:sp>
    </p:spTree>
    <p:extLst>
      <p:ext uri="{BB962C8B-B14F-4D97-AF65-F5344CB8AC3E}">
        <p14:creationId xmlns:p14="http://schemas.microsoft.com/office/powerpoint/2010/main" val="35006085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sv-SE" dirty="0" smtClean="0"/>
              <a:t>Sammanfattning</a:t>
            </a:r>
            <a:endParaRPr lang="sv-SE" dirty="0"/>
          </a:p>
        </p:txBody>
      </p:sp>
      <p:sp>
        <p:nvSpPr>
          <p:cNvPr id="61443" name="Rectangle 3"/>
          <p:cNvSpPr>
            <a:spLocks noGrp="1" noChangeArrowheads="1"/>
          </p:cNvSpPr>
          <p:nvPr>
            <p:ph sz="quarter" idx="13"/>
          </p:nvPr>
        </p:nvSpPr>
        <p:spPr>
          <a:xfrm>
            <a:off x="838200" y="1732808"/>
            <a:ext cx="10589821" cy="4388592"/>
          </a:xfrm>
        </p:spPr>
        <p:txBody>
          <a:bodyPr/>
          <a:lstStyle/>
          <a:p>
            <a:pPr marL="0" indent="0">
              <a:buNone/>
            </a:pPr>
            <a:r>
              <a:rPr lang="sv-SE" sz="2000" b="1" dirty="0"/>
              <a:t>Dewey består av</a:t>
            </a:r>
            <a:r>
              <a:rPr lang="sv-SE" sz="2000" b="1" dirty="0" smtClean="0"/>
              <a:t>:</a:t>
            </a:r>
          </a:p>
          <a:p>
            <a:pPr>
              <a:buClr>
                <a:schemeClr val="tx1"/>
              </a:buClr>
            </a:pPr>
            <a:r>
              <a:rPr lang="sv-SE" sz="2000" dirty="0"/>
              <a:t>Schema – 000-999</a:t>
            </a:r>
          </a:p>
          <a:p>
            <a:pPr>
              <a:buClr>
                <a:schemeClr val="tx1"/>
              </a:buClr>
            </a:pPr>
            <a:r>
              <a:rPr lang="sv-SE" sz="2000" dirty="0"/>
              <a:t>6 tabeller</a:t>
            </a:r>
          </a:p>
          <a:p>
            <a:pPr>
              <a:buClr>
                <a:schemeClr val="tx1"/>
              </a:buClr>
            </a:pPr>
            <a:r>
              <a:rPr lang="sv-SE" sz="2000" dirty="0"/>
              <a:t>Ämnesregister = det Relativa </a:t>
            </a:r>
            <a:r>
              <a:rPr lang="sv-SE" sz="2000" dirty="0" smtClean="0"/>
              <a:t>indexet</a:t>
            </a:r>
            <a:endParaRPr lang="en-US" sz="2000" dirty="0"/>
          </a:p>
          <a:p>
            <a:pPr marL="0" indent="0">
              <a:buNone/>
            </a:pPr>
            <a:endParaRPr lang="en-US" sz="2000" dirty="0"/>
          </a:p>
          <a:p>
            <a:pPr>
              <a:buClrTx/>
            </a:pPr>
            <a:endParaRPr lang="en-US" sz="2000" dirty="0" smtClean="0"/>
          </a:p>
          <a:p>
            <a:pPr>
              <a:buClrTx/>
            </a:pPr>
            <a:r>
              <a:rPr lang="en-US" sz="2000" dirty="0" err="1" smtClean="0"/>
              <a:t>Notationen</a:t>
            </a:r>
            <a:r>
              <a:rPr lang="en-US" sz="2000" dirty="0" smtClean="0"/>
              <a:t> </a:t>
            </a:r>
            <a:r>
              <a:rPr lang="en-US" sz="2000" dirty="0" err="1"/>
              <a:t>består</a:t>
            </a:r>
            <a:r>
              <a:rPr lang="en-US" sz="2000" dirty="0"/>
              <a:t> </a:t>
            </a:r>
            <a:r>
              <a:rPr lang="en-US" sz="2000" dirty="0" err="1"/>
              <a:t>av</a:t>
            </a:r>
            <a:r>
              <a:rPr lang="en-US" sz="2000" dirty="0"/>
              <a:t> </a:t>
            </a:r>
            <a:r>
              <a:rPr lang="en-US" sz="2000" b="1" dirty="0" err="1"/>
              <a:t>siffror</a:t>
            </a:r>
            <a:r>
              <a:rPr lang="en-US" sz="2000" b="1" dirty="0"/>
              <a:t> med en </a:t>
            </a:r>
            <a:r>
              <a:rPr lang="en-US" sz="2000" b="1" dirty="0" err="1"/>
              <a:t>decimalpunkt</a:t>
            </a:r>
            <a:r>
              <a:rPr lang="en-US" sz="2000" b="1" dirty="0"/>
              <a:t> </a:t>
            </a:r>
            <a:r>
              <a:rPr lang="en-US" sz="2000" b="1" dirty="0" err="1"/>
              <a:t>efter</a:t>
            </a:r>
            <a:r>
              <a:rPr lang="en-US" sz="2000" b="1" dirty="0"/>
              <a:t> den </a:t>
            </a:r>
            <a:r>
              <a:rPr lang="en-US" sz="2000" b="1" dirty="0" err="1"/>
              <a:t>tredje</a:t>
            </a:r>
            <a:r>
              <a:rPr lang="en-US" sz="2000" b="1" dirty="0"/>
              <a:t> </a:t>
            </a:r>
            <a:r>
              <a:rPr lang="en-US" sz="2000" b="1" dirty="0" err="1"/>
              <a:t>siffran</a:t>
            </a:r>
            <a:endParaRPr lang="en-US" sz="2000" b="1" dirty="0"/>
          </a:p>
          <a:p>
            <a:pPr>
              <a:buClrTx/>
            </a:pPr>
            <a:r>
              <a:rPr lang="en-US" sz="2000" dirty="0" err="1"/>
              <a:t>Numren</a:t>
            </a:r>
            <a:r>
              <a:rPr lang="en-US" sz="2000" dirty="0"/>
              <a:t> </a:t>
            </a:r>
            <a:r>
              <a:rPr lang="en-US" sz="2000" dirty="0" err="1"/>
              <a:t>är</a:t>
            </a:r>
            <a:r>
              <a:rPr lang="en-US" sz="2000" dirty="0"/>
              <a:t> </a:t>
            </a:r>
            <a:r>
              <a:rPr lang="en-US" sz="2000" dirty="0" err="1"/>
              <a:t>alltid</a:t>
            </a:r>
            <a:r>
              <a:rPr lang="en-US" sz="2000" dirty="0"/>
              <a:t> </a:t>
            </a:r>
            <a:r>
              <a:rPr lang="en-US" sz="2000" b="1" dirty="0" err="1"/>
              <a:t>minst</a:t>
            </a:r>
            <a:r>
              <a:rPr lang="en-US" sz="2000" b="1" dirty="0"/>
              <a:t> </a:t>
            </a:r>
            <a:r>
              <a:rPr lang="en-US" sz="2000" b="1" dirty="0" err="1"/>
              <a:t>tre</a:t>
            </a:r>
            <a:r>
              <a:rPr lang="en-US" sz="2000" b="1" dirty="0"/>
              <a:t> </a:t>
            </a:r>
            <a:r>
              <a:rPr lang="en-US" sz="2000" b="1" dirty="0" err="1"/>
              <a:t>siffor</a:t>
            </a:r>
            <a:r>
              <a:rPr lang="en-US" sz="2000" b="1" dirty="0"/>
              <a:t> </a:t>
            </a:r>
            <a:r>
              <a:rPr lang="en-US" sz="2000" b="1" dirty="0" err="1"/>
              <a:t>långa</a:t>
            </a:r>
            <a:r>
              <a:rPr lang="en-US" sz="2000" b="1" dirty="0"/>
              <a:t> </a:t>
            </a:r>
            <a:r>
              <a:rPr lang="en-US" sz="2000" dirty="0" err="1"/>
              <a:t>och</a:t>
            </a:r>
            <a:r>
              <a:rPr lang="en-US" sz="2000" dirty="0"/>
              <a:t> </a:t>
            </a:r>
            <a:r>
              <a:rPr lang="en-US" sz="2000" dirty="0" err="1"/>
              <a:t>nollor</a:t>
            </a:r>
            <a:r>
              <a:rPr lang="en-US" sz="2000" dirty="0"/>
              <a:t> </a:t>
            </a:r>
            <a:r>
              <a:rPr lang="en-US" sz="2000" dirty="0" err="1"/>
              <a:t>används</a:t>
            </a:r>
            <a:r>
              <a:rPr lang="en-US" sz="2000" dirty="0"/>
              <a:t> </a:t>
            </a:r>
            <a:r>
              <a:rPr lang="en-US" sz="2000" dirty="0" err="1"/>
              <a:t>för</a:t>
            </a:r>
            <a:r>
              <a:rPr lang="en-US" sz="2000" dirty="0"/>
              <a:t> </a:t>
            </a:r>
            <a:r>
              <a:rPr lang="en-US" sz="2000" dirty="0" err="1"/>
              <a:t>att</a:t>
            </a:r>
            <a:r>
              <a:rPr lang="en-US" sz="2000" dirty="0"/>
              <a:t> </a:t>
            </a:r>
            <a:r>
              <a:rPr lang="en-US" sz="2000" dirty="0" err="1"/>
              <a:t>fylla</a:t>
            </a:r>
            <a:r>
              <a:rPr lang="en-US" sz="2000" dirty="0"/>
              <a:t> </a:t>
            </a:r>
            <a:r>
              <a:rPr lang="en-US" sz="2000" dirty="0" err="1"/>
              <a:t>ut</a:t>
            </a:r>
            <a:r>
              <a:rPr lang="en-US" sz="2000" dirty="0"/>
              <a:t> </a:t>
            </a:r>
            <a:r>
              <a:rPr lang="en-US" sz="2000" dirty="0" err="1"/>
              <a:t>kortare</a:t>
            </a:r>
            <a:r>
              <a:rPr lang="en-US" sz="2000" dirty="0"/>
              <a:t> </a:t>
            </a:r>
            <a:r>
              <a:rPr lang="en-US" sz="2000" dirty="0" err="1"/>
              <a:t>nummer</a:t>
            </a:r>
            <a:endParaRPr lang="en-US" sz="2000" dirty="0"/>
          </a:p>
          <a:p>
            <a:endParaRPr lang="en-US" sz="2000" b="1" dirty="0"/>
          </a:p>
          <a:p>
            <a:endParaRPr lang="sv-SE" sz="2000" dirty="0"/>
          </a:p>
        </p:txBody>
      </p:sp>
      <p:sp>
        <p:nvSpPr>
          <p:cNvPr id="3" name="Platshållare för bildnummer 2"/>
          <p:cNvSpPr>
            <a:spLocks noGrp="1"/>
          </p:cNvSpPr>
          <p:nvPr>
            <p:ph type="sldNum" sz="quarter" idx="12"/>
          </p:nvPr>
        </p:nvSpPr>
        <p:spPr/>
        <p:txBody>
          <a:bodyPr/>
          <a:lstStyle/>
          <a:p>
            <a:fld id="{738B6178-B7E7-4A8B-86A6-DD3CA17EF6EF}" type="slidenum">
              <a:rPr lang="en-US" smtClean="0"/>
              <a:pPr/>
              <a:t>37</a:t>
            </a:fld>
            <a:endParaRPr lang="en-US"/>
          </a:p>
        </p:txBody>
      </p:sp>
    </p:spTree>
    <p:extLst>
      <p:ext uri="{BB962C8B-B14F-4D97-AF65-F5344CB8AC3E}">
        <p14:creationId xmlns:p14="http://schemas.microsoft.com/office/powerpoint/2010/main" val="18393747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Vill du veta mer?</a:t>
            </a:r>
            <a:endParaRPr lang="sv-SE" dirty="0"/>
          </a:p>
        </p:txBody>
      </p:sp>
      <p:pic>
        <p:nvPicPr>
          <p:cNvPr id="6" name="Platshållare för innehåll 5" descr="Självporträtt som skugga"/>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210627" y="2106721"/>
            <a:ext cx="3657600" cy="2743200"/>
          </a:xfrm>
        </p:spPr>
      </p:pic>
      <p:sp>
        <p:nvSpPr>
          <p:cNvPr id="4" name="Platshållare för innehåll 3"/>
          <p:cNvSpPr>
            <a:spLocks noGrp="1"/>
          </p:cNvSpPr>
          <p:nvPr>
            <p:ph sz="quarter" idx="14"/>
          </p:nvPr>
        </p:nvSpPr>
        <p:spPr/>
        <p:txBody>
          <a:bodyPr/>
          <a:lstStyle/>
          <a:p>
            <a:r>
              <a:rPr lang="sv-SE" dirty="0">
                <a:hlinkClick r:id="rId3"/>
              </a:rPr>
              <a:t>Metadatabyrån</a:t>
            </a:r>
            <a:endParaRPr lang="sv-SE" dirty="0"/>
          </a:p>
          <a:p>
            <a:r>
              <a:rPr lang="sv-SE" dirty="0" err="1" smtClean="0"/>
              <a:t>harriet.aagaard</a:t>
            </a:r>
            <a:r>
              <a:rPr lang="sv-SE" dirty="0" smtClean="0"/>
              <a:t> </a:t>
            </a:r>
            <a:r>
              <a:rPr lang="sv-SE" dirty="0"/>
              <a:t>@ kb.se</a:t>
            </a:r>
          </a:p>
          <a:p>
            <a:r>
              <a:rPr lang="sv-SE" dirty="0"/>
              <a:t>d</a:t>
            </a:r>
            <a:r>
              <a:rPr lang="sv-SE" smtClean="0"/>
              <a:t>ewey</a:t>
            </a:r>
            <a:r>
              <a:rPr lang="sv-SE" dirty="0" smtClean="0"/>
              <a:t> </a:t>
            </a:r>
            <a:r>
              <a:rPr lang="sv-SE" dirty="0"/>
              <a:t>@ kb.se</a:t>
            </a:r>
          </a:p>
          <a:p>
            <a:endParaRPr lang="sv-SE" dirty="0"/>
          </a:p>
        </p:txBody>
      </p:sp>
      <p:sp>
        <p:nvSpPr>
          <p:cNvPr id="5" name="Platshållare för bildnummer 4"/>
          <p:cNvSpPr>
            <a:spLocks noGrp="1"/>
          </p:cNvSpPr>
          <p:nvPr>
            <p:ph type="sldNum" sz="quarter" idx="12"/>
          </p:nvPr>
        </p:nvSpPr>
        <p:spPr/>
        <p:txBody>
          <a:bodyPr/>
          <a:lstStyle/>
          <a:p>
            <a:fld id="{E541A8F5-7967-4FE2-B860-894CD6FB1340}" type="slidenum">
              <a:rPr lang="sv-SE" smtClean="0"/>
              <a:pPr/>
              <a:t>38</a:t>
            </a:fld>
            <a:endParaRPr lang="sv-SE" dirty="0"/>
          </a:p>
        </p:txBody>
      </p:sp>
    </p:spTree>
    <p:extLst>
      <p:ext uri="{BB962C8B-B14F-4D97-AF65-F5344CB8AC3E}">
        <p14:creationId xmlns:p14="http://schemas.microsoft.com/office/powerpoint/2010/main" val="21632375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p:txBody>
          <a:bodyPr/>
          <a:lstStyle/>
          <a:p>
            <a:r>
              <a:rPr lang="sv-SE" dirty="0"/>
              <a:t>Dewey </a:t>
            </a:r>
            <a:r>
              <a:rPr lang="sv-SE" dirty="0" smtClean="0"/>
              <a:t>decimalklassifikation 1</a:t>
            </a:r>
            <a:endParaRPr lang="sv-SE" dirty="0"/>
          </a:p>
        </p:txBody>
      </p:sp>
      <p:sp>
        <p:nvSpPr>
          <p:cNvPr id="13317" name="Rectangle 3"/>
          <p:cNvSpPr>
            <a:spLocks noGrp="1" noChangeArrowheads="1"/>
          </p:cNvSpPr>
          <p:nvPr>
            <p:ph sz="quarter" idx="13"/>
          </p:nvPr>
        </p:nvSpPr>
        <p:spPr/>
        <p:txBody>
          <a:bodyPr/>
          <a:lstStyle/>
          <a:p>
            <a:pPr>
              <a:buClr>
                <a:schemeClr val="tx1"/>
              </a:buClr>
            </a:pPr>
            <a:r>
              <a:rPr lang="sv-SE" sz="2000" dirty="0"/>
              <a:t>1:a upplagan kom 1876</a:t>
            </a:r>
          </a:p>
          <a:p>
            <a:pPr lvl="1">
              <a:buFont typeface="Arial" panose="020B0604020202020204" pitchFamily="34" charset="0"/>
              <a:buChar char="•"/>
            </a:pPr>
            <a:r>
              <a:rPr lang="sv-SE" sz="2000" dirty="0"/>
              <a:t>23:e 2011 – 4 volymer samt webb</a:t>
            </a:r>
          </a:p>
          <a:p>
            <a:pPr lvl="1">
              <a:buFont typeface="Arial" panose="020B0604020202020204" pitchFamily="34" charset="0"/>
              <a:buChar char="•"/>
            </a:pPr>
            <a:r>
              <a:rPr lang="sv-SE" sz="2000" dirty="0"/>
              <a:t>15:e 2012 – 1 volym samt webb</a:t>
            </a:r>
          </a:p>
          <a:p>
            <a:pPr marL="703262" lvl="1" indent="-342900">
              <a:buFont typeface="Arial" panose="020B0604020202020204" pitchFamily="34" charset="0"/>
              <a:buChar char="•"/>
            </a:pPr>
            <a:endParaRPr lang="sv-SE" sz="2000" dirty="0"/>
          </a:p>
          <a:p>
            <a:pPr>
              <a:buClr>
                <a:schemeClr val="tx1"/>
              </a:buClr>
            </a:pPr>
            <a:r>
              <a:rPr lang="sv-SE" sz="2000" dirty="0" smtClean="0"/>
              <a:t>Anpassning</a:t>
            </a:r>
            <a:r>
              <a:rPr lang="sv-SE" sz="2000" dirty="0"/>
              <a:t> </a:t>
            </a:r>
            <a:r>
              <a:rPr lang="sv-SE" sz="2000" dirty="0" smtClean="0"/>
              <a:t>till webbuppdatering – under diskussion</a:t>
            </a:r>
            <a:endParaRPr lang="sv-SE" sz="2000" dirty="0"/>
          </a:p>
          <a:p>
            <a:pPr marL="722312" lvl="2" indent="0">
              <a:buNone/>
            </a:pPr>
            <a:endParaRPr lang="sv-SE" dirty="0"/>
          </a:p>
          <a:p>
            <a:pPr>
              <a:buClrTx/>
            </a:pPr>
            <a:r>
              <a:rPr lang="sv-SE" sz="2000" dirty="0"/>
              <a:t>Svensk </a:t>
            </a:r>
            <a:r>
              <a:rPr lang="sv-SE" sz="2000" dirty="0" err="1"/>
              <a:t>WebDewey</a:t>
            </a:r>
            <a:r>
              <a:rPr lang="sv-SE" sz="2000" dirty="0"/>
              <a:t> </a:t>
            </a:r>
            <a:r>
              <a:rPr lang="sv-SE" sz="2000" dirty="0" smtClean="0"/>
              <a:t>2011</a:t>
            </a:r>
          </a:p>
          <a:p>
            <a:pPr lvl="1"/>
            <a:r>
              <a:rPr lang="sv-SE" sz="2000" dirty="0" smtClean="0"/>
              <a:t>delvis </a:t>
            </a:r>
            <a:r>
              <a:rPr lang="sv-SE" sz="2000" dirty="0"/>
              <a:t>översatt</a:t>
            </a:r>
          </a:p>
          <a:p>
            <a:pPr>
              <a:buFontTx/>
              <a:buNone/>
            </a:pPr>
            <a:endParaRPr lang="sv-SE" sz="1800" dirty="0"/>
          </a:p>
          <a:p>
            <a:endParaRPr lang="sv-SE" dirty="0"/>
          </a:p>
          <a:p>
            <a:endParaRPr lang="sv-SE" dirty="0"/>
          </a:p>
        </p:txBody>
      </p:sp>
      <p:sp>
        <p:nvSpPr>
          <p:cNvPr id="4" name="Platshållare för bildnummer 3"/>
          <p:cNvSpPr>
            <a:spLocks noGrp="1"/>
          </p:cNvSpPr>
          <p:nvPr>
            <p:ph type="sldNum" sz="quarter" idx="12"/>
          </p:nvPr>
        </p:nvSpPr>
        <p:spPr/>
        <p:txBody>
          <a:bodyPr/>
          <a:lstStyle/>
          <a:p>
            <a:fld id="{E541A8F5-7967-4FE2-B860-894CD6FB1340}" type="slidenum">
              <a:rPr lang="sv-SE" smtClean="0"/>
              <a:pPr/>
              <a:t>4</a:t>
            </a:fld>
            <a:endParaRPr lang="sv-SE" dirty="0"/>
          </a:p>
        </p:txBody>
      </p:sp>
      <p:pic>
        <p:nvPicPr>
          <p:cNvPr id="6" name="Platshållare för innehåll 5" descr="Dewey utgåvor 1876- Webdewey&#10;"/>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7191949" y="1893195"/>
            <a:ext cx="4236072" cy="3148119"/>
          </a:xfrm>
        </p:spPr>
      </p:pic>
    </p:spTree>
    <p:extLst>
      <p:ext uri="{BB962C8B-B14F-4D97-AF65-F5344CB8AC3E}">
        <p14:creationId xmlns:p14="http://schemas.microsoft.com/office/powerpoint/2010/main" val="40745530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Dewey i Sverige</a:t>
            </a:r>
            <a:endParaRPr lang="sv-SE" dirty="0"/>
          </a:p>
        </p:txBody>
      </p:sp>
      <p:sp>
        <p:nvSpPr>
          <p:cNvPr id="4" name="Platshållare för bildnummer 3"/>
          <p:cNvSpPr>
            <a:spLocks noGrp="1"/>
          </p:cNvSpPr>
          <p:nvPr>
            <p:ph type="sldNum" sz="quarter" idx="12"/>
          </p:nvPr>
        </p:nvSpPr>
        <p:spPr/>
        <p:txBody>
          <a:bodyPr/>
          <a:lstStyle/>
          <a:p>
            <a:fld id="{E541A8F5-7967-4FE2-B860-894CD6FB1340}" type="slidenum">
              <a:rPr lang="sv-SE" smtClean="0"/>
              <a:pPr/>
              <a:t>5</a:t>
            </a:fld>
            <a:endParaRPr lang="sv-SE" dirty="0"/>
          </a:p>
        </p:txBody>
      </p:sp>
      <p:pic>
        <p:nvPicPr>
          <p:cNvPr id="10" name="Platshållare för innehåll 9" descr="Swedish Flag | The Swedish Flag, shot during our holiday ..."/>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06475" y="2166936"/>
            <a:ext cx="6012402" cy="4025900"/>
          </a:xfrm>
        </p:spPr>
      </p:pic>
    </p:spTree>
    <p:extLst>
      <p:ext uri="{BB962C8B-B14F-4D97-AF65-F5344CB8AC3E}">
        <p14:creationId xmlns:p14="http://schemas.microsoft.com/office/powerpoint/2010/main" val="17184904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sv-SE" dirty="0"/>
              <a:t>Svenska bibliotek</a:t>
            </a:r>
          </a:p>
        </p:txBody>
      </p:sp>
      <p:sp>
        <p:nvSpPr>
          <p:cNvPr id="19459" name="Rectangle 3"/>
          <p:cNvSpPr>
            <a:spLocks noGrp="1" noChangeArrowheads="1"/>
          </p:cNvSpPr>
          <p:nvPr>
            <p:ph sz="quarter" idx="13"/>
          </p:nvPr>
        </p:nvSpPr>
        <p:spPr/>
        <p:txBody>
          <a:bodyPr/>
          <a:lstStyle/>
          <a:p>
            <a:pPr>
              <a:buClrTx/>
            </a:pPr>
            <a:r>
              <a:rPr lang="sv-SE" sz="2000" dirty="0">
                <a:latin typeface="Arial" pitchFamily="34" charset="0"/>
                <a:cs typeface="Arial" pitchFamily="34" charset="0"/>
              </a:rPr>
              <a:t>KB. Nationalbibliografin  2011– </a:t>
            </a:r>
          </a:p>
          <a:p>
            <a:pPr>
              <a:buClrTx/>
            </a:pPr>
            <a:r>
              <a:rPr lang="sv-SE" sz="2000" dirty="0">
                <a:latin typeface="Arial" pitchFamily="34" charset="0"/>
                <a:cs typeface="Arial" pitchFamily="34" charset="0"/>
              </a:rPr>
              <a:t>De flesta universitets- och högskolebibliotek</a:t>
            </a:r>
          </a:p>
          <a:p>
            <a:pPr>
              <a:buClrTx/>
            </a:pPr>
            <a:r>
              <a:rPr lang="sv-SE" sz="2000" dirty="0">
                <a:latin typeface="Arial" pitchFamily="34" charset="0"/>
                <a:cs typeface="Arial" pitchFamily="34" charset="0"/>
              </a:rPr>
              <a:t>Specialbibliotek</a:t>
            </a:r>
          </a:p>
          <a:p>
            <a:pPr>
              <a:buClrTx/>
            </a:pPr>
            <a:r>
              <a:rPr lang="sv-SE" sz="2000" dirty="0" smtClean="0">
                <a:latin typeface="Arial" pitchFamily="34" charset="0"/>
                <a:cs typeface="Arial" pitchFamily="34" charset="0"/>
              </a:rPr>
              <a:t>Folkbibliotek</a:t>
            </a:r>
          </a:p>
          <a:p>
            <a:pPr lvl="1"/>
            <a:r>
              <a:rPr lang="sv-SE" sz="2000" dirty="0" smtClean="0">
                <a:latin typeface="Arial" pitchFamily="34" charset="0"/>
                <a:cs typeface="Arial" pitchFamily="34" charset="0"/>
              </a:rPr>
              <a:t>Först:</a:t>
            </a:r>
            <a:endParaRPr lang="sv-SE" sz="2000" dirty="0">
              <a:latin typeface="Arial" pitchFamily="34" charset="0"/>
              <a:cs typeface="Arial" pitchFamily="34" charset="0"/>
            </a:endParaRPr>
          </a:p>
          <a:p>
            <a:pPr lvl="1">
              <a:buFont typeface="Arial" panose="020B0604020202020204" pitchFamily="34" charset="0"/>
              <a:buChar char="•"/>
            </a:pPr>
            <a:r>
              <a:rPr lang="sv-SE" sz="2000" dirty="0" smtClean="0">
                <a:latin typeface="Arial" pitchFamily="34" charset="0"/>
                <a:cs typeface="Arial" pitchFamily="34" charset="0"/>
              </a:rPr>
              <a:t>Härnösands sambibliotek</a:t>
            </a:r>
          </a:p>
          <a:p>
            <a:pPr lvl="1">
              <a:buFont typeface="Arial" panose="020B0604020202020204" pitchFamily="34" charset="0"/>
              <a:buChar char="•"/>
            </a:pPr>
            <a:r>
              <a:rPr lang="sv-SE" sz="2000" dirty="0" smtClean="0">
                <a:latin typeface="Arial" pitchFamily="34" charset="0"/>
                <a:cs typeface="Arial" pitchFamily="34" charset="0"/>
              </a:rPr>
              <a:t>Märsta </a:t>
            </a:r>
            <a:r>
              <a:rPr lang="sv-SE" sz="2000" dirty="0">
                <a:latin typeface="Arial" pitchFamily="34" charset="0"/>
                <a:cs typeface="Arial" pitchFamily="34" charset="0"/>
              </a:rPr>
              <a:t>folkbibliotek </a:t>
            </a:r>
          </a:p>
          <a:p>
            <a:pPr>
              <a:buClrTx/>
            </a:pPr>
            <a:r>
              <a:rPr lang="sv-SE" sz="2000" dirty="0">
                <a:latin typeface="Arial" pitchFamily="34" charset="0"/>
                <a:cs typeface="Arial" pitchFamily="34" charset="0"/>
              </a:rPr>
              <a:t>Skolbibliotek</a:t>
            </a:r>
          </a:p>
          <a:p>
            <a:pPr marL="0" indent="0">
              <a:buNone/>
            </a:pPr>
            <a:endParaRPr lang="sv-SE" sz="2000" dirty="0">
              <a:latin typeface="Arial" pitchFamily="34" charset="0"/>
              <a:cs typeface="Arial" pitchFamily="34" charset="0"/>
            </a:endParaRPr>
          </a:p>
        </p:txBody>
      </p:sp>
      <p:pic>
        <p:nvPicPr>
          <p:cNvPr id="4" name="Platshållare för innehåll 3" descr="Skylt om DDK vid införande till Umeå universitetsbibliotek"/>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7261893" y="1644034"/>
            <a:ext cx="3016876" cy="4025900"/>
          </a:xfrm>
        </p:spPr>
      </p:pic>
      <p:sp>
        <p:nvSpPr>
          <p:cNvPr id="2" name="Platshållare för bildnummer 1"/>
          <p:cNvSpPr>
            <a:spLocks noGrp="1"/>
          </p:cNvSpPr>
          <p:nvPr>
            <p:ph type="sldNum" sz="quarter" idx="12"/>
          </p:nvPr>
        </p:nvSpPr>
        <p:spPr/>
        <p:txBody>
          <a:bodyPr/>
          <a:lstStyle/>
          <a:p>
            <a:fld id="{738B6178-B7E7-4A8B-86A6-DD3CA17EF6EF}" type="slidenum">
              <a:rPr lang="en-US" smtClean="0"/>
              <a:pPr/>
              <a:t>6</a:t>
            </a:fld>
            <a:endParaRPr lang="en-US"/>
          </a:p>
        </p:txBody>
      </p:sp>
    </p:spTree>
    <p:extLst>
      <p:ext uri="{BB962C8B-B14F-4D97-AF65-F5344CB8AC3E}">
        <p14:creationId xmlns:p14="http://schemas.microsoft.com/office/powerpoint/2010/main" val="19856220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Folkbibliotek – enkät april 2016</a:t>
            </a:r>
            <a:endParaRPr lang="sv-SE" dirty="0"/>
          </a:p>
        </p:txBody>
      </p:sp>
      <p:pic>
        <p:nvPicPr>
          <p:cNvPr id="8" name="Platshållare för innehåll 7" descr="Diagram som visar att 88% av folkbiblioteken använde SAB"/>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924810" y="2650910"/>
            <a:ext cx="4982270" cy="3057952"/>
          </a:xfrm>
        </p:spPr>
      </p:pic>
      <p:pic>
        <p:nvPicPr>
          <p:cNvPr id="9" name="Platshållare för innehåll 8" descr="Diagram som visar att 87% av folkbiblioteken inte hade planer för att byta till Dewey"/>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6677093" y="2243509"/>
            <a:ext cx="3670110" cy="2310584"/>
          </a:xfrm>
        </p:spPr>
      </p:pic>
      <p:sp>
        <p:nvSpPr>
          <p:cNvPr id="3" name="Platshållare för bildnummer 2"/>
          <p:cNvSpPr>
            <a:spLocks noGrp="1"/>
          </p:cNvSpPr>
          <p:nvPr>
            <p:ph type="sldNum" sz="quarter" idx="12"/>
          </p:nvPr>
        </p:nvSpPr>
        <p:spPr/>
        <p:txBody>
          <a:bodyPr/>
          <a:lstStyle/>
          <a:p>
            <a:fld id="{738B6178-B7E7-4A8B-86A6-DD3CA17EF6EF}" type="slidenum">
              <a:rPr lang="en-US" smtClean="0"/>
              <a:pPr/>
              <a:t>7</a:t>
            </a:fld>
            <a:endParaRPr lang="en-US"/>
          </a:p>
        </p:txBody>
      </p:sp>
    </p:spTree>
    <p:extLst>
      <p:ext uri="{BB962C8B-B14F-4D97-AF65-F5344CB8AC3E}">
        <p14:creationId xmlns:p14="http://schemas.microsoft.com/office/powerpoint/2010/main" val="12116214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sv-SE" dirty="0">
                <a:solidFill>
                  <a:srgbClr val="00B050"/>
                </a:solidFill>
              </a:rPr>
              <a:t>Folkbibliotek 2019</a:t>
            </a:r>
            <a:br>
              <a:rPr lang="sv-SE" dirty="0">
                <a:solidFill>
                  <a:srgbClr val="00B050"/>
                </a:solidFill>
              </a:rPr>
            </a:br>
            <a:endParaRPr lang="sv-SE" dirty="0"/>
          </a:p>
        </p:txBody>
      </p:sp>
      <p:pic>
        <p:nvPicPr>
          <p:cNvPr id="3" name="Platshållare för innehåll 2" descr="Karta över Sverige med markering för DDK på folkbibliotek&#10;"/>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007392" y="459882"/>
            <a:ext cx="3108637" cy="5181064"/>
          </a:xfrm>
        </p:spPr>
      </p:pic>
      <p:sp>
        <p:nvSpPr>
          <p:cNvPr id="4" name="Platshållare för bildnummer 3"/>
          <p:cNvSpPr>
            <a:spLocks noGrp="1"/>
          </p:cNvSpPr>
          <p:nvPr>
            <p:ph type="sldNum" sz="quarter" idx="12"/>
          </p:nvPr>
        </p:nvSpPr>
        <p:spPr/>
        <p:txBody>
          <a:bodyPr/>
          <a:lstStyle/>
          <a:p>
            <a:fld id="{E541A8F5-7967-4FE2-B860-894CD6FB1340}" type="slidenum">
              <a:rPr lang="sv-SE" smtClean="0"/>
              <a:pPr/>
              <a:t>8</a:t>
            </a:fld>
            <a:endParaRPr lang="sv-SE" dirty="0"/>
          </a:p>
        </p:txBody>
      </p:sp>
    </p:spTree>
    <p:extLst>
      <p:ext uri="{BB962C8B-B14F-4D97-AF65-F5344CB8AC3E}">
        <p14:creationId xmlns:p14="http://schemas.microsoft.com/office/powerpoint/2010/main" val="14628752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Skolbibliotek – via skolbibliotekslistan</a:t>
            </a:r>
            <a:endParaRPr lang="sv-SE" dirty="0"/>
          </a:p>
        </p:txBody>
      </p:sp>
      <p:graphicFrame>
        <p:nvGraphicFramePr>
          <p:cNvPr id="4" name="Platshållare för innehåll 3" descr="Tabell som visar vilka skolbibliotek som börjat med Dewey"/>
          <p:cNvGraphicFramePr>
            <a:graphicFrameLocks noGrp="1"/>
          </p:cNvGraphicFramePr>
          <p:nvPr>
            <p:ph sz="quarter" idx="13"/>
            <p:extLst>
              <p:ext uri="{D42A27DB-BD31-4B8C-83A1-F6EECF244321}">
                <p14:modId xmlns:p14="http://schemas.microsoft.com/office/powerpoint/2010/main" val="3506196860"/>
              </p:ext>
            </p:extLst>
          </p:nvPr>
        </p:nvGraphicFramePr>
        <p:xfrm>
          <a:off x="838200" y="2095500"/>
          <a:ext cx="10894454" cy="3708400"/>
        </p:xfrm>
        <a:graphic>
          <a:graphicData uri="http://schemas.openxmlformats.org/drawingml/2006/table">
            <a:tbl>
              <a:tblPr firstRow="1" bandRow="1">
                <a:tableStyleId>{5C22544A-7EE6-4342-B048-85BDC9FD1C3A}</a:tableStyleId>
              </a:tblPr>
              <a:tblGrid>
                <a:gridCol w="2595673">
                  <a:extLst>
                    <a:ext uri="{9D8B030D-6E8A-4147-A177-3AD203B41FA5}">
                      <a16:colId xmlns:a16="http://schemas.microsoft.com/office/drawing/2014/main" val="1397566652"/>
                    </a:ext>
                  </a:extLst>
                </a:gridCol>
                <a:gridCol w="8298781">
                  <a:extLst>
                    <a:ext uri="{9D8B030D-6E8A-4147-A177-3AD203B41FA5}">
                      <a16:colId xmlns:a16="http://schemas.microsoft.com/office/drawing/2014/main" val="2256376868"/>
                    </a:ext>
                  </a:extLst>
                </a:gridCol>
              </a:tblGrid>
              <a:tr h="370840">
                <a:tc>
                  <a:txBody>
                    <a:bodyPr/>
                    <a:lstStyle/>
                    <a:p>
                      <a:r>
                        <a:rPr lang="sv-SE" dirty="0" smtClean="0"/>
                        <a:t>Kommun</a:t>
                      </a:r>
                      <a:endParaRPr lang="sv-SE" dirty="0"/>
                    </a:p>
                  </a:txBody>
                  <a:tcPr/>
                </a:tc>
                <a:tc>
                  <a:txBody>
                    <a:bodyPr/>
                    <a:lstStyle/>
                    <a:p>
                      <a:r>
                        <a:rPr lang="sv-SE" dirty="0" smtClean="0"/>
                        <a:t>Bibliotek</a:t>
                      </a:r>
                      <a:endParaRPr lang="sv-SE" dirty="0"/>
                    </a:p>
                  </a:txBody>
                  <a:tcPr/>
                </a:tc>
                <a:extLst>
                  <a:ext uri="{0D108BD9-81ED-4DB2-BD59-A6C34878D82A}">
                    <a16:rowId xmlns:a16="http://schemas.microsoft.com/office/drawing/2014/main" val="2967658478"/>
                  </a:ext>
                </a:extLst>
              </a:tr>
              <a:tr h="370840">
                <a:tc>
                  <a:txBody>
                    <a:bodyPr/>
                    <a:lstStyle/>
                    <a:p>
                      <a:r>
                        <a:rPr lang="sv-SE" dirty="0" smtClean="0"/>
                        <a:t>Eslöv</a:t>
                      </a:r>
                      <a:endParaRPr lang="sv-SE" dirty="0"/>
                    </a:p>
                  </a:txBody>
                  <a:tcPr/>
                </a:tc>
                <a:tc>
                  <a:txBody>
                    <a:bodyPr/>
                    <a:lstStyle/>
                    <a:p>
                      <a:r>
                        <a:rPr lang="sv-SE" dirty="0" err="1" smtClean="0"/>
                        <a:t>Löbberöd</a:t>
                      </a:r>
                      <a:endParaRPr lang="sv-SE" dirty="0"/>
                    </a:p>
                  </a:txBody>
                  <a:tcPr/>
                </a:tc>
                <a:extLst>
                  <a:ext uri="{0D108BD9-81ED-4DB2-BD59-A6C34878D82A}">
                    <a16:rowId xmlns:a16="http://schemas.microsoft.com/office/drawing/2014/main" val="1730894621"/>
                  </a:ext>
                </a:extLst>
              </a:tr>
              <a:tr h="370840">
                <a:tc>
                  <a:txBody>
                    <a:bodyPr/>
                    <a:lstStyle/>
                    <a:p>
                      <a:r>
                        <a:rPr lang="sv-SE" dirty="0" smtClean="0"/>
                        <a:t>Falun</a:t>
                      </a:r>
                      <a:endParaRPr lang="sv-SE" dirty="0"/>
                    </a:p>
                  </a:txBody>
                  <a:tcPr/>
                </a:tc>
                <a:tc>
                  <a:txBody>
                    <a:bodyPr/>
                    <a:lstStyle/>
                    <a:p>
                      <a:r>
                        <a:rPr lang="sv-SE" dirty="0" smtClean="0"/>
                        <a:t>Kristinegymnasiet</a:t>
                      </a:r>
                      <a:endParaRPr lang="sv-SE" dirty="0"/>
                    </a:p>
                  </a:txBody>
                  <a:tcPr/>
                </a:tc>
                <a:extLst>
                  <a:ext uri="{0D108BD9-81ED-4DB2-BD59-A6C34878D82A}">
                    <a16:rowId xmlns:a16="http://schemas.microsoft.com/office/drawing/2014/main" val="1488153770"/>
                  </a:ext>
                </a:extLst>
              </a:tr>
              <a:tr h="370840">
                <a:tc>
                  <a:txBody>
                    <a:bodyPr/>
                    <a:lstStyle/>
                    <a:p>
                      <a:r>
                        <a:rPr lang="sv-SE" dirty="0" smtClean="0"/>
                        <a:t>Luleå</a:t>
                      </a:r>
                      <a:endParaRPr lang="sv-SE" dirty="0"/>
                    </a:p>
                  </a:txBody>
                  <a:tcPr/>
                </a:tc>
                <a:tc>
                  <a:txBody>
                    <a:bodyPr/>
                    <a:lstStyle/>
                    <a:p>
                      <a:r>
                        <a:rPr lang="sv-SE" sz="1800" b="0" i="0" kern="1200" dirty="0" smtClean="0">
                          <a:solidFill>
                            <a:schemeClr val="dk1"/>
                          </a:solidFill>
                          <a:effectLst/>
                          <a:latin typeface="+mn-lt"/>
                          <a:ea typeface="+mn-ea"/>
                          <a:cs typeface="+mn-cs"/>
                        </a:rPr>
                        <a:t>Skolbibliotek, gymnasiebibliotek, vuxenutbildning</a:t>
                      </a:r>
                      <a:endParaRPr lang="sv-SE" dirty="0"/>
                    </a:p>
                  </a:txBody>
                  <a:tcPr/>
                </a:tc>
                <a:extLst>
                  <a:ext uri="{0D108BD9-81ED-4DB2-BD59-A6C34878D82A}">
                    <a16:rowId xmlns:a16="http://schemas.microsoft.com/office/drawing/2014/main" val="267574777"/>
                  </a:ext>
                </a:extLst>
              </a:tr>
              <a:tr h="370840">
                <a:tc>
                  <a:txBody>
                    <a:bodyPr/>
                    <a:lstStyle/>
                    <a:p>
                      <a:r>
                        <a:rPr lang="sv-SE" dirty="0" smtClean="0"/>
                        <a:t>Malmö</a:t>
                      </a:r>
                      <a:endParaRPr lang="sv-SE" dirty="0"/>
                    </a:p>
                  </a:txBody>
                  <a:tcPr/>
                </a:tc>
                <a:tc>
                  <a:txBody>
                    <a:bodyPr/>
                    <a:lstStyle/>
                    <a:p>
                      <a:r>
                        <a:rPr lang="sv-SE" dirty="0" smtClean="0"/>
                        <a:t>73% av skolbiblioteken</a:t>
                      </a:r>
                      <a:endParaRPr lang="sv-SE" dirty="0"/>
                    </a:p>
                  </a:txBody>
                  <a:tcPr/>
                </a:tc>
                <a:extLst>
                  <a:ext uri="{0D108BD9-81ED-4DB2-BD59-A6C34878D82A}">
                    <a16:rowId xmlns:a16="http://schemas.microsoft.com/office/drawing/2014/main" val="2926535411"/>
                  </a:ext>
                </a:extLst>
              </a:tr>
              <a:tr h="370840">
                <a:tc>
                  <a:txBody>
                    <a:bodyPr/>
                    <a:lstStyle/>
                    <a:p>
                      <a:r>
                        <a:rPr lang="sv-SE" dirty="0" smtClean="0"/>
                        <a:t>Nässjö</a:t>
                      </a:r>
                      <a:endParaRPr lang="sv-SE" dirty="0"/>
                    </a:p>
                  </a:txBody>
                  <a:tcPr/>
                </a:tc>
                <a:tc>
                  <a:txBody>
                    <a:bodyPr/>
                    <a:lstStyle/>
                    <a:p>
                      <a:r>
                        <a:rPr lang="sv-SE" dirty="0" err="1" smtClean="0"/>
                        <a:t>Brinellgymnasiet</a:t>
                      </a:r>
                      <a:endParaRPr lang="sv-SE" dirty="0"/>
                    </a:p>
                  </a:txBody>
                  <a:tcPr/>
                </a:tc>
                <a:extLst>
                  <a:ext uri="{0D108BD9-81ED-4DB2-BD59-A6C34878D82A}">
                    <a16:rowId xmlns:a16="http://schemas.microsoft.com/office/drawing/2014/main" val="202135130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Stockholm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err="1" smtClean="0"/>
                        <a:t>Blackebergs</a:t>
                      </a:r>
                      <a:r>
                        <a:rPr lang="sv-SE" dirty="0" smtClean="0"/>
                        <a:t> gymnasium</a:t>
                      </a:r>
                    </a:p>
                  </a:txBody>
                  <a:tcPr/>
                </a:tc>
                <a:extLst>
                  <a:ext uri="{0D108BD9-81ED-4DB2-BD59-A6C34878D82A}">
                    <a16:rowId xmlns:a16="http://schemas.microsoft.com/office/drawing/2014/main" val="120337489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Umeå</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b="0" i="0" kern="1200" dirty="0" smtClean="0">
                          <a:solidFill>
                            <a:schemeClr val="dk1"/>
                          </a:solidFill>
                          <a:effectLst/>
                          <a:latin typeface="+mn-lt"/>
                          <a:ea typeface="+mn-ea"/>
                          <a:cs typeface="+mn-cs"/>
                        </a:rPr>
                        <a:t>Gymnasiebibliotek</a:t>
                      </a:r>
                      <a:endParaRPr lang="sv-SE" dirty="0" smtClean="0"/>
                    </a:p>
                  </a:txBody>
                  <a:tcPr/>
                </a:tc>
                <a:extLst>
                  <a:ext uri="{0D108BD9-81ED-4DB2-BD59-A6C34878D82A}">
                    <a16:rowId xmlns:a16="http://schemas.microsoft.com/office/drawing/2014/main" val="2595192069"/>
                  </a:ext>
                </a:extLst>
              </a:tr>
              <a:tr h="370840">
                <a:tc>
                  <a:txBody>
                    <a:bodyPr/>
                    <a:lstStyle/>
                    <a:p>
                      <a:r>
                        <a:rPr lang="sv-SE" dirty="0" smtClean="0"/>
                        <a:t>Vännäs</a:t>
                      </a:r>
                      <a:endParaRPr lang="sv-SE" dirty="0"/>
                    </a:p>
                  </a:txBody>
                  <a:tcPr/>
                </a:tc>
                <a:tc>
                  <a:txBody>
                    <a:bodyPr/>
                    <a:lstStyle/>
                    <a:p>
                      <a:r>
                        <a:rPr lang="sv-SE" dirty="0" smtClean="0"/>
                        <a:t>Liljaskolans gymnasium, 4 skolbibliotek</a:t>
                      </a:r>
                      <a:endParaRPr lang="sv-SE" dirty="0"/>
                    </a:p>
                  </a:txBody>
                  <a:tcPr/>
                </a:tc>
                <a:extLst>
                  <a:ext uri="{0D108BD9-81ED-4DB2-BD59-A6C34878D82A}">
                    <a16:rowId xmlns:a16="http://schemas.microsoft.com/office/drawing/2014/main" val="940906104"/>
                  </a:ext>
                </a:extLst>
              </a:tr>
              <a:tr h="370840">
                <a:tc>
                  <a:txBody>
                    <a:bodyPr/>
                    <a:lstStyle/>
                    <a:p>
                      <a:r>
                        <a:rPr lang="sv-SE" dirty="0" smtClean="0"/>
                        <a:t>Västerås</a:t>
                      </a:r>
                      <a:endParaRPr lang="sv-SE" dirty="0"/>
                    </a:p>
                  </a:txBody>
                  <a:tcPr/>
                </a:tc>
                <a:tc>
                  <a:txBody>
                    <a:bodyPr/>
                    <a:lstStyle/>
                    <a:p>
                      <a:r>
                        <a:rPr lang="sv-SE" dirty="0" err="1" smtClean="0"/>
                        <a:t>Rudbeckianska</a:t>
                      </a:r>
                      <a:r>
                        <a:rPr lang="sv-SE" dirty="0" smtClean="0"/>
                        <a:t> gymnasiet</a:t>
                      </a:r>
                      <a:endParaRPr lang="sv-SE" dirty="0"/>
                    </a:p>
                  </a:txBody>
                  <a:tcPr/>
                </a:tc>
                <a:extLst>
                  <a:ext uri="{0D108BD9-81ED-4DB2-BD59-A6C34878D82A}">
                    <a16:rowId xmlns:a16="http://schemas.microsoft.com/office/drawing/2014/main" val="3497202427"/>
                  </a:ext>
                </a:extLst>
              </a:tr>
            </a:tbl>
          </a:graphicData>
        </a:graphic>
      </p:graphicFrame>
      <p:sp>
        <p:nvSpPr>
          <p:cNvPr id="10" name="Platshållare för bildnummer 9"/>
          <p:cNvSpPr>
            <a:spLocks noGrp="1"/>
          </p:cNvSpPr>
          <p:nvPr>
            <p:ph type="sldNum" sz="quarter" idx="12"/>
          </p:nvPr>
        </p:nvSpPr>
        <p:spPr/>
        <p:txBody>
          <a:bodyPr/>
          <a:lstStyle/>
          <a:p>
            <a:fld id="{E541A8F5-7967-4FE2-B860-894CD6FB1340}" type="slidenum">
              <a:rPr lang="sv-SE" smtClean="0"/>
              <a:pPr/>
              <a:t>9</a:t>
            </a:fld>
            <a:endParaRPr lang="sv-SE" dirty="0"/>
          </a:p>
        </p:txBody>
      </p:sp>
    </p:spTree>
    <p:extLst>
      <p:ext uri="{BB962C8B-B14F-4D97-AF65-F5344CB8AC3E}">
        <p14:creationId xmlns:p14="http://schemas.microsoft.com/office/powerpoint/2010/main" val="1733288765"/>
      </p:ext>
    </p:extLst>
  </p:cSld>
  <p:clrMapOvr>
    <a:masterClrMapping/>
  </p:clrMapOvr>
  <p:timing>
    <p:tnLst>
      <p:par>
        <p:cTn id="1" dur="indefinite" restart="never" nodeType="tmRoot"/>
      </p:par>
    </p:tnLst>
  </p:timing>
</p:sld>
</file>

<file path=ppt/theme/theme1.xml><?xml version="1.0" encoding="utf-8"?>
<a:theme xmlns:a="http://schemas.openxmlformats.org/drawingml/2006/main" name="KB-tema Violett">
  <a:themeElements>
    <a:clrScheme name="Kungliga biblioteket">
      <a:dk1>
        <a:sysClr val="windowText" lastClr="000000"/>
      </a:dk1>
      <a:lt1>
        <a:sysClr val="window" lastClr="FFFFFF"/>
      </a:lt1>
      <a:dk2>
        <a:srgbClr val="004577"/>
      </a:dk2>
      <a:lt2>
        <a:srgbClr val="009EE0"/>
      </a:lt2>
      <a:accent1>
        <a:srgbClr val="701060"/>
      </a:accent1>
      <a:accent2>
        <a:srgbClr val="E2007A"/>
      </a:accent2>
      <a:accent3>
        <a:srgbClr val="14822C"/>
      </a:accent3>
      <a:accent4>
        <a:srgbClr val="B9CB00"/>
      </a:accent4>
      <a:accent5>
        <a:srgbClr val="C4390A"/>
      </a:accent5>
      <a:accent6>
        <a:srgbClr val="F29400"/>
      </a:accent6>
      <a:hlink>
        <a:srgbClr val="0563C1"/>
      </a:hlink>
      <a:folHlink>
        <a:srgbClr val="954F72"/>
      </a:folHlink>
    </a:clrScheme>
    <a:fontScheme name="Brödtex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ungliga biblioteket_180215_1400.potx" id="{DEA12986-ED39-47D9-951A-8B2A899F15E7}" vid="{9B041705-93EF-400C-8258-E9C472BDEDD7}"/>
    </a:ext>
  </a:extLst>
</a:theme>
</file>

<file path=ppt/theme/theme2.xml><?xml version="1.0" encoding="utf-8"?>
<a:theme xmlns:a="http://schemas.openxmlformats.org/drawingml/2006/main" name="KB-tema Mörkblå">
  <a:themeElements>
    <a:clrScheme name="Kungliga biblioteket">
      <a:dk1>
        <a:sysClr val="windowText" lastClr="000000"/>
      </a:dk1>
      <a:lt1>
        <a:sysClr val="window" lastClr="FFFFFF"/>
      </a:lt1>
      <a:dk2>
        <a:srgbClr val="004577"/>
      </a:dk2>
      <a:lt2>
        <a:srgbClr val="009EE0"/>
      </a:lt2>
      <a:accent1>
        <a:srgbClr val="701060"/>
      </a:accent1>
      <a:accent2>
        <a:srgbClr val="E2007A"/>
      </a:accent2>
      <a:accent3>
        <a:srgbClr val="14822C"/>
      </a:accent3>
      <a:accent4>
        <a:srgbClr val="B9CB00"/>
      </a:accent4>
      <a:accent5>
        <a:srgbClr val="C4390A"/>
      </a:accent5>
      <a:accent6>
        <a:srgbClr val="F29400"/>
      </a:accent6>
      <a:hlink>
        <a:srgbClr val="0563C1"/>
      </a:hlink>
      <a:folHlink>
        <a:srgbClr val="954F72"/>
      </a:folHlink>
    </a:clrScheme>
    <a:fontScheme name="Brödtex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ungliga biblioteket_180215_1400.potx" id="{DEA12986-ED39-47D9-951A-8B2A899F15E7}" vid="{881C8853-5AB8-459C-800C-37E8CA6319EF}"/>
    </a:ext>
  </a:extLst>
</a:theme>
</file>

<file path=ppt/theme/theme3.xml><?xml version="1.0" encoding="utf-8"?>
<a:theme xmlns:a="http://schemas.openxmlformats.org/drawingml/2006/main" name="KB-tema Cayenne">
  <a:themeElements>
    <a:clrScheme name="Kungliga biblioteket">
      <a:dk1>
        <a:sysClr val="windowText" lastClr="000000"/>
      </a:dk1>
      <a:lt1>
        <a:sysClr val="window" lastClr="FFFFFF"/>
      </a:lt1>
      <a:dk2>
        <a:srgbClr val="004577"/>
      </a:dk2>
      <a:lt2>
        <a:srgbClr val="009EE0"/>
      </a:lt2>
      <a:accent1>
        <a:srgbClr val="701060"/>
      </a:accent1>
      <a:accent2>
        <a:srgbClr val="E2007A"/>
      </a:accent2>
      <a:accent3>
        <a:srgbClr val="14822C"/>
      </a:accent3>
      <a:accent4>
        <a:srgbClr val="B9CB00"/>
      </a:accent4>
      <a:accent5>
        <a:srgbClr val="C4390A"/>
      </a:accent5>
      <a:accent6>
        <a:srgbClr val="F29400"/>
      </a:accent6>
      <a:hlink>
        <a:srgbClr val="0563C1"/>
      </a:hlink>
      <a:folHlink>
        <a:srgbClr val="954F72"/>
      </a:folHlink>
    </a:clrScheme>
    <a:fontScheme name="Brödtex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ungliga biblioteket_180215_1400.potx" id="{DEA12986-ED39-47D9-951A-8B2A899F15E7}" vid="{0771DB7F-B320-4447-866E-14E2BF910911}"/>
    </a:ext>
  </a:extLst>
</a:theme>
</file>

<file path=ppt/theme/theme4.xml><?xml version="1.0" encoding="utf-8"?>
<a:theme xmlns:a="http://schemas.openxmlformats.org/drawingml/2006/main" name="KB-tema Gräsgrön">
  <a:themeElements>
    <a:clrScheme name="Kungliga biblioteket">
      <a:dk1>
        <a:sysClr val="windowText" lastClr="000000"/>
      </a:dk1>
      <a:lt1>
        <a:sysClr val="window" lastClr="FFFFFF"/>
      </a:lt1>
      <a:dk2>
        <a:srgbClr val="004577"/>
      </a:dk2>
      <a:lt2>
        <a:srgbClr val="009EE0"/>
      </a:lt2>
      <a:accent1>
        <a:srgbClr val="701060"/>
      </a:accent1>
      <a:accent2>
        <a:srgbClr val="E2007A"/>
      </a:accent2>
      <a:accent3>
        <a:srgbClr val="14822C"/>
      </a:accent3>
      <a:accent4>
        <a:srgbClr val="B9CB00"/>
      </a:accent4>
      <a:accent5>
        <a:srgbClr val="C4390A"/>
      </a:accent5>
      <a:accent6>
        <a:srgbClr val="F29400"/>
      </a:accent6>
      <a:hlink>
        <a:srgbClr val="0563C1"/>
      </a:hlink>
      <a:folHlink>
        <a:srgbClr val="954F72"/>
      </a:folHlink>
    </a:clrScheme>
    <a:fontScheme name="Brödtex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ungliga biblioteket_180215_1400.potx" id="{DEA12986-ED39-47D9-951A-8B2A899F15E7}" vid="{05B1DEF8-252C-4C6B-96DA-27B4AF7A0784}"/>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Kungliga biblioteket_16x9</Template>
  <TotalTime>4130</TotalTime>
  <Words>2495</Words>
  <Application>Microsoft Office PowerPoint</Application>
  <PresentationFormat>Bredbild</PresentationFormat>
  <Paragraphs>382</Paragraphs>
  <Slides>38</Slides>
  <Notes>24</Notes>
  <HiddenSlides>0</HiddenSlides>
  <MMClips>0</MMClips>
  <ScaleCrop>false</ScaleCrop>
  <HeadingPairs>
    <vt:vector size="6" baseType="variant">
      <vt:variant>
        <vt:lpstr>Använt teckensnitt</vt:lpstr>
      </vt:variant>
      <vt:variant>
        <vt:i4>4</vt:i4>
      </vt:variant>
      <vt:variant>
        <vt:lpstr>Tema</vt:lpstr>
      </vt:variant>
      <vt:variant>
        <vt:i4>4</vt:i4>
      </vt:variant>
      <vt:variant>
        <vt:lpstr>Bildrubriker</vt:lpstr>
      </vt:variant>
      <vt:variant>
        <vt:i4>38</vt:i4>
      </vt:variant>
    </vt:vector>
  </HeadingPairs>
  <TitlesOfParts>
    <vt:vector size="46" baseType="lpstr">
      <vt:lpstr>ＭＳ Ｐゴシック</vt:lpstr>
      <vt:lpstr>Arial</vt:lpstr>
      <vt:lpstr>Calibri</vt:lpstr>
      <vt:lpstr>Georgia</vt:lpstr>
      <vt:lpstr>KB-tema Violett</vt:lpstr>
      <vt:lpstr>KB-tema Mörkblå</vt:lpstr>
      <vt:lpstr>KB-tema Cayenne</vt:lpstr>
      <vt:lpstr>KB-tema Gräsgrön</vt:lpstr>
      <vt:lpstr>Dewey decimalklassifikation    - hur fungerar det?</vt:lpstr>
      <vt:lpstr>142 länder</vt:lpstr>
      <vt:lpstr>Utveckling och organisation</vt:lpstr>
      <vt:lpstr>Dewey decimalklassifikation 1</vt:lpstr>
      <vt:lpstr>Dewey i Sverige</vt:lpstr>
      <vt:lpstr>Svenska bibliotek</vt:lpstr>
      <vt:lpstr>Folkbibliotek – enkät april 2016</vt:lpstr>
      <vt:lpstr>Folkbibliotek 2019 </vt:lpstr>
      <vt:lpstr>Skolbibliotek – via skolbibliotekslistan</vt:lpstr>
      <vt:lpstr>Är SAB ett dött klassifikationsystem?</vt:lpstr>
      <vt:lpstr>Varför klassificera?</vt:lpstr>
      <vt:lpstr>Varför Dewey?</vt:lpstr>
      <vt:lpstr>Svenska Deweyredaktionen</vt:lpstr>
      <vt:lpstr>Svenska webDewey</vt:lpstr>
      <vt:lpstr>Svenska WebDewey Search</vt:lpstr>
      <vt:lpstr>Konverteringstabellen Dewey/SAB </vt:lpstr>
      <vt:lpstr>Information </vt:lpstr>
      <vt:lpstr>Utbildning</vt:lpstr>
      <vt:lpstr>NB metodgrupp</vt:lpstr>
      <vt:lpstr>Arbetsgrupp Dewey</vt:lpstr>
      <vt:lpstr>Hur fungerar Dewey decimalklassifikation?</vt:lpstr>
      <vt:lpstr>Schemat - 10 huvudklasser</vt:lpstr>
      <vt:lpstr>Schemat - 100 avdelningar - exempel</vt:lpstr>
      <vt:lpstr>Schemat - 1000 sektioner - exempel</vt:lpstr>
      <vt:lpstr>648 Hemmets vård    </vt:lpstr>
      <vt:lpstr>Nummerbyggnation – tabeller (1)</vt:lpstr>
      <vt:lpstr>Nummerbyggnation – tabeller (2)</vt:lpstr>
      <vt:lpstr>Nummerbyggnation - tilläggstabeller</vt:lpstr>
      <vt:lpstr>Nummerbyggnation - schemat</vt:lpstr>
      <vt:lpstr>Regler &amp; anvisningar</vt:lpstr>
      <vt:lpstr>En kod uttrycker flera aspekter</vt:lpstr>
      <vt:lpstr>Deweys struktur</vt:lpstr>
      <vt:lpstr>Tvärvetenskapliga nummer</vt:lpstr>
      <vt:lpstr>Tvärvetenskapliga nummer forts.</vt:lpstr>
      <vt:lpstr>Tvärvetenskapliga nummer exempel</vt:lpstr>
      <vt:lpstr>Dewey är ett hierarkiskt system</vt:lpstr>
      <vt:lpstr>Sammanfattning</vt:lpstr>
      <vt:lpstr>Vill du veta mer?</vt:lpstr>
    </vt:vector>
  </TitlesOfParts>
  <Company>Kungliga biblioteket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DDK introduktion</dc:title>
  <dc:creator>Harriet Aagaard</dc:creator>
  <cp:lastModifiedBy>Harriet Aagaard</cp:lastModifiedBy>
  <cp:revision>114</cp:revision>
  <dcterms:created xsi:type="dcterms:W3CDTF">2019-03-21T08:09:15Z</dcterms:created>
  <dcterms:modified xsi:type="dcterms:W3CDTF">2020-12-04T08:26:20Z</dcterms:modified>
</cp:coreProperties>
</file>