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  <p:sldMasterId id="2147483885" r:id="rId2"/>
    <p:sldMasterId id="2147483895" r:id="rId3"/>
    <p:sldMasterId id="2147483905" r:id="rId4"/>
  </p:sldMasterIdLst>
  <p:notesMasterIdLst>
    <p:notesMasterId r:id="rId21"/>
  </p:notesMasterIdLst>
  <p:handoutMasterIdLst>
    <p:handoutMasterId r:id="rId22"/>
  </p:handoutMasterIdLst>
  <p:sldIdLst>
    <p:sldId id="294" r:id="rId5"/>
    <p:sldId id="295" r:id="rId6"/>
    <p:sldId id="281" r:id="rId7"/>
    <p:sldId id="280" r:id="rId8"/>
    <p:sldId id="282" r:id="rId9"/>
    <p:sldId id="289" r:id="rId10"/>
    <p:sldId id="272" r:id="rId11"/>
    <p:sldId id="273" r:id="rId12"/>
    <p:sldId id="274" r:id="rId13"/>
    <p:sldId id="275" r:id="rId14"/>
    <p:sldId id="290" r:id="rId15"/>
    <p:sldId id="277" r:id="rId16"/>
    <p:sldId id="278" r:id="rId17"/>
    <p:sldId id="296" r:id="rId18"/>
    <p:sldId id="279" r:id="rId19"/>
    <p:sldId id="298" r:id="rId20"/>
  </p:sldIdLst>
  <p:sldSz cx="12192000" cy="6858000"/>
  <p:notesSz cx="9926638" cy="679767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 E" initials="EE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C439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8" autoAdjust="0"/>
    <p:restoredTop sz="70833" autoAdjust="0"/>
  </p:normalViewPr>
  <p:slideViewPr>
    <p:cSldViewPr snapToGrid="0">
      <p:cViewPr varScale="1">
        <p:scale>
          <a:sx n="93" d="100"/>
          <a:sy n="93" d="100"/>
        </p:scale>
        <p:origin x="82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EAA986-5CA1-4AC0-A55C-62DE9720780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491795E-DB0B-4DAF-89C1-900AC59E95EA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sv-SE" dirty="0" smtClean="0"/>
            <a:t>Bas</a:t>
          </a:r>
          <a:endParaRPr lang="sv-SE" dirty="0"/>
        </a:p>
      </dgm:t>
      <dgm:extLst>
        <a:ext uri="{E40237B7-FDA0-4F09-8148-C483321AD2D9}">
          <dgm14:cNvPr xmlns:dgm14="http://schemas.microsoft.com/office/drawing/2010/diagram" id="0" name="" descr="Bas - pil som visar nummerbyggnation"/>
        </a:ext>
      </dgm:extLst>
    </dgm:pt>
    <dgm:pt modelId="{0C866562-0365-4B27-BB08-D811F310F2E3}" type="parTrans" cxnId="{E18D324A-D6ED-423F-BD30-15AFB46582AF}">
      <dgm:prSet/>
      <dgm:spPr/>
      <dgm:t>
        <a:bodyPr/>
        <a:lstStyle/>
        <a:p>
          <a:endParaRPr lang="sv-SE"/>
        </a:p>
      </dgm:t>
    </dgm:pt>
    <dgm:pt modelId="{14F1DB6D-8463-4212-BA93-4C6559E1074F}" type="sibTrans" cxnId="{E18D324A-D6ED-423F-BD30-15AFB46582AF}">
      <dgm:prSet/>
      <dgm:spPr/>
      <dgm:t>
        <a:bodyPr/>
        <a:lstStyle/>
        <a:p>
          <a:endParaRPr lang="sv-SE"/>
        </a:p>
      </dgm:t>
    </dgm:pt>
    <dgm:pt modelId="{838FBAA0-B5B6-46BF-AFE0-ECD39C1E0DE3}">
      <dgm:prSet phldrT="[Text]"/>
      <dgm:spPr>
        <a:solidFill>
          <a:srgbClr val="92D050"/>
        </a:solidFill>
      </dgm:spPr>
      <dgm:t>
        <a:bodyPr/>
        <a:lstStyle/>
        <a:p>
          <a:r>
            <a:rPr lang="sv-SE" dirty="0" smtClean="0"/>
            <a:t>Schema</a:t>
          </a:r>
          <a:endParaRPr lang="sv-SE" dirty="0"/>
        </a:p>
      </dgm:t>
      <dgm:extLst>
        <a:ext uri="{E40237B7-FDA0-4F09-8148-C483321AD2D9}">
          <dgm14:cNvPr xmlns:dgm14="http://schemas.microsoft.com/office/drawing/2010/diagram" id="0" name="" descr="Schema - pil som visar nummerbyggnation"/>
        </a:ext>
      </dgm:extLst>
    </dgm:pt>
    <dgm:pt modelId="{CF17A722-7132-4A3D-865F-556DF6B37E41}" type="parTrans" cxnId="{40B941D6-8C56-4156-9EE5-6331026ED8B7}">
      <dgm:prSet/>
      <dgm:spPr/>
      <dgm:t>
        <a:bodyPr/>
        <a:lstStyle/>
        <a:p>
          <a:endParaRPr lang="sv-SE"/>
        </a:p>
      </dgm:t>
    </dgm:pt>
    <dgm:pt modelId="{3F3E1782-9451-46D9-8E3D-E93FE835449B}" type="sibTrans" cxnId="{40B941D6-8C56-4156-9EE5-6331026ED8B7}">
      <dgm:prSet/>
      <dgm:spPr/>
      <dgm:t>
        <a:bodyPr/>
        <a:lstStyle/>
        <a:p>
          <a:endParaRPr lang="sv-SE"/>
        </a:p>
      </dgm:t>
    </dgm:pt>
    <dgm:pt modelId="{BF8A684D-B648-416C-A60B-540614FF4047}" type="pres">
      <dgm:prSet presAssocID="{12EAA986-5CA1-4AC0-A55C-62DE9720780E}" presName="Name0" presStyleCnt="0">
        <dgm:presLayoutVars>
          <dgm:dir/>
          <dgm:animLvl val="lvl"/>
          <dgm:resizeHandles val="exact"/>
        </dgm:presLayoutVars>
      </dgm:prSet>
      <dgm:spPr/>
    </dgm:pt>
    <dgm:pt modelId="{A1B3D355-2AEB-48DA-A32B-2937AB14AAA4}" type="pres">
      <dgm:prSet presAssocID="{5491795E-DB0B-4DAF-89C1-900AC59E95EA}" presName="parTxOnly" presStyleLbl="node1" presStyleIdx="0" presStyleCnt="2" custLinFactY="-18040" custLinFactNeighborX="5587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096952C-F54D-4EB4-83C6-9A1272B0A0A6}" type="pres">
      <dgm:prSet presAssocID="{14F1DB6D-8463-4212-BA93-4C6559E1074F}" presName="parTxOnlySpace" presStyleCnt="0"/>
      <dgm:spPr/>
    </dgm:pt>
    <dgm:pt modelId="{A98887C3-F19F-41DA-8FF4-48D48CD7ABC3}" type="pres">
      <dgm:prSet presAssocID="{838FBAA0-B5B6-46BF-AFE0-ECD39C1E0DE3}" presName="parTxOnly" presStyleLbl="node1" presStyleIdx="1" presStyleCnt="2" custLinFactY="-18040" custLinFactNeighborX="153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FB0C849D-D4B6-4221-B597-637A64412932}" type="presOf" srcId="{5491795E-DB0B-4DAF-89C1-900AC59E95EA}" destId="{A1B3D355-2AEB-48DA-A32B-2937AB14AAA4}" srcOrd="0" destOrd="0" presId="urn:microsoft.com/office/officeart/2005/8/layout/chevron1"/>
    <dgm:cxn modelId="{E18D324A-D6ED-423F-BD30-15AFB46582AF}" srcId="{12EAA986-5CA1-4AC0-A55C-62DE9720780E}" destId="{5491795E-DB0B-4DAF-89C1-900AC59E95EA}" srcOrd="0" destOrd="0" parTransId="{0C866562-0365-4B27-BB08-D811F310F2E3}" sibTransId="{14F1DB6D-8463-4212-BA93-4C6559E1074F}"/>
    <dgm:cxn modelId="{40B941D6-8C56-4156-9EE5-6331026ED8B7}" srcId="{12EAA986-5CA1-4AC0-A55C-62DE9720780E}" destId="{838FBAA0-B5B6-46BF-AFE0-ECD39C1E0DE3}" srcOrd="1" destOrd="0" parTransId="{CF17A722-7132-4A3D-865F-556DF6B37E41}" sibTransId="{3F3E1782-9451-46D9-8E3D-E93FE835449B}"/>
    <dgm:cxn modelId="{BC47E775-1E46-44A4-B453-F5C2895569CA}" type="presOf" srcId="{12EAA986-5CA1-4AC0-A55C-62DE9720780E}" destId="{BF8A684D-B648-416C-A60B-540614FF4047}" srcOrd="0" destOrd="0" presId="urn:microsoft.com/office/officeart/2005/8/layout/chevron1"/>
    <dgm:cxn modelId="{A82269F6-F43C-4094-9D97-F388C54AF3B3}" type="presOf" srcId="{838FBAA0-B5B6-46BF-AFE0-ECD39C1E0DE3}" destId="{A98887C3-F19F-41DA-8FF4-48D48CD7ABC3}" srcOrd="0" destOrd="0" presId="urn:microsoft.com/office/officeart/2005/8/layout/chevron1"/>
    <dgm:cxn modelId="{726CBA07-DD54-48C1-8DA7-45F011BF3E89}" type="presParOf" srcId="{BF8A684D-B648-416C-A60B-540614FF4047}" destId="{A1B3D355-2AEB-48DA-A32B-2937AB14AAA4}" srcOrd="0" destOrd="0" presId="urn:microsoft.com/office/officeart/2005/8/layout/chevron1"/>
    <dgm:cxn modelId="{F241C649-8153-4D33-9B29-13A3B2597932}" type="presParOf" srcId="{BF8A684D-B648-416C-A60B-540614FF4047}" destId="{2096952C-F54D-4EB4-83C6-9A1272B0A0A6}" srcOrd="1" destOrd="0" presId="urn:microsoft.com/office/officeart/2005/8/layout/chevron1"/>
    <dgm:cxn modelId="{084AE766-4201-48F2-93A0-5F2396502A64}" type="presParOf" srcId="{BF8A684D-B648-416C-A60B-540614FF4047}" destId="{A98887C3-F19F-41DA-8FF4-48D48CD7ABC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3D355-2AEB-48DA-A32B-2937AB14AAA4}">
      <dsp:nvSpPr>
        <dsp:cNvPr id="0" name=""/>
        <dsp:cNvSpPr/>
      </dsp:nvSpPr>
      <dsp:spPr>
        <a:xfrm>
          <a:off x="157471" y="173555"/>
          <a:ext cx="2736543" cy="1094617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3100" kern="1200" dirty="0" smtClean="0"/>
            <a:t>Bas</a:t>
          </a:r>
          <a:endParaRPr lang="sv-SE" sz="3100" kern="1200" dirty="0"/>
        </a:p>
      </dsp:txBody>
      <dsp:txXfrm>
        <a:off x="704780" y="173555"/>
        <a:ext cx="1641926" cy="1094617"/>
      </dsp:txXfrm>
    </dsp:sp>
    <dsp:sp modelId="{A98887C3-F19F-41DA-8FF4-48D48CD7ABC3}">
      <dsp:nvSpPr>
        <dsp:cNvPr id="0" name=""/>
        <dsp:cNvSpPr/>
      </dsp:nvSpPr>
      <dsp:spPr>
        <a:xfrm>
          <a:off x="2471653" y="173555"/>
          <a:ext cx="2736543" cy="109461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3100" kern="1200" dirty="0" smtClean="0"/>
            <a:t>Schema</a:t>
          </a:r>
          <a:endParaRPr lang="sv-SE" sz="3100" kern="1200" dirty="0"/>
        </a:p>
      </dsp:txBody>
      <dsp:txXfrm>
        <a:off x="3018962" y="173555"/>
        <a:ext cx="1641926" cy="1094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997F1-FC21-4DB6-BA3E-F7AD4BC0D8E1}" type="datetimeFigureOut">
              <a:rPr lang="sv-SE" smtClean="0"/>
              <a:t>2020-12-03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2ACA1-B630-47B8-93EA-763C75D083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3477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2DF53-3A49-914A-AC82-BE22292B8326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B4C93-831D-8245-9C1C-EAB8584AE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55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363788" y="554038"/>
            <a:ext cx="4918075" cy="2767012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Vid </a:t>
            </a:r>
            <a:r>
              <a:rPr lang="sv-SE" dirty="0" smtClean="0">
                <a:effectLst/>
              </a:rPr>
              <a:t> </a:t>
            </a:r>
          </a:p>
          <a:p>
            <a:r>
              <a:rPr lang="sv-SE" dirty="0" smtClean="0">
                <a:effectLst/>
              </a:rPr>
              <a:t> </a:t>
            </a:r>
          </a:p>
          <a:p>
            <a:r>
              <a:rPr lang="sv-SE" b="0" dirty="0" smtClean="0">
                <a:effectLst/>
              </a:rPr>
              <a:t>635.933-635.938</a:t>
            </a:r>
            <a:r>
              <a:rPr lang="sv-SE" b="0" baseline="0" dirty="0" smtClean="0">
                <a:effectLst/>
              </a:rPr>
              <a:t>   </a:t>
            </a:r>
            <a:r>
              <a:rPr lang="sv-SE" b="0" dirty="0" smtClean="0">
                <a:effectLst/>
              </a:rPr>
              <a:t>Taxonomiska grupperingar hittar man anvisning om hur man ska bygga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0C509-D668-496A-AB3B-53FFF03894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895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B4C93-831D-8245-9C1C-EAB8584AE7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36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B4C93-831D-8245-9C1C-EAB8584AE7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51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B4C93-831D-8245-9C1C-EAB8584AE7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26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d, rubrik, ingres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A62368BA-F2AF-4679-8EB5-2DE0647DF2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7" y="1089024"/>
            <a:ext cx="9988551" cy="86272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90000"/>
              </a:lnSpc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titel här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A17F7B32-AC9B-4804-9856-1FFA57AE66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1951745"/>
            <a:ext cx="9988550" cy="545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– skriv undertitel här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1454F5EC-0DB6-4AB4-96CC-8977D6A5A1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7" y="6375986"/>
            <a:ext cx="4410075" cy="345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Förnamn Efternamn</a:t>
            </a: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d, rubrik, ingres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A62368BA-F2AF-4679-8EB5-2DE0647DF2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7" y="1089024"/>
            <a:ext cx="9988551" cy="86272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90000"/>
              </a:lnSpc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titel här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A17F7B32-AC9B-4804-9856-1FFA57AE66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1951745"/>
            <a:ext cx="9988550" cy="545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– skriv undertitel här</a:t>
            </a:r>
          </a:p>
        </p:txBody>
      </p:sp>
      <p:sp>
        <p:nvSpPr>
          <p:cNvPr id="7" name="Platshållare för text 5">
            <a:extLst>
              <a:ext uri="{FF2B5EF4-FFF2-40B4-BE49-F238E27FC236}">
                <a16:creationId xmlns:a16="http://schemas.microsoft.com/office/drawing/2014/main" id="{6590247E-7C22-0E4F-BF31-0B1B29FF2B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7" y="6375986"/>
            <a:ext cx="4410075" cy="345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Förnamn Efternamn</a:t>
            </a:r>
          </a:p>
        </p:txBody>
      </p:sp>
    </p:spTree>
    <p:extLst>
      <p:ext uri="{BB962C8B-B14F-4D97-AF65-F5344CB8AC3E}">
        <p14:creationId xmlns:p14="http://schemas.microsoft.com/office/powerpoint/2010/main" val="319707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förvald eller egen), rubrik, ingress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6974C00-3486-4CDA-96CC-FA93F7C547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Lägg till egen bakgrundsbild genom att klicka på bildikonen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D9A425F-F29C-4DEF-BF12-253AB7949C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7" y="1089024"/>
            <a:ext cx="9988551" cy="86272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90000"/>
              </a:lnSpc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titel här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7976395-2A14-4EC3-A6D5-BBF86F715F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1951745"/>
            <a:ext cx="9988550" cy="545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– skriv undertitel här</a:t>
            </a:r>
          </a:p>
        </p:txBody>
      </p:sp>
      <p:sp>
        <p:nvSpPr>
          <p:cNvPr id="7" name="Platshållare för text 5">
            <a:extLst>
              <a:ext uri="{FF2B5EF4-FFF2-40B4-BE49-F238E27FC236}">
                <a16:creationId xmlns:a16="http://schemas.microsoft.com/office/drawing/2014/main" id="{41AF7282-A216-794E-826A-4A73289894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7" y="6375986"/>
            <a:ext cx="4410075" cy="345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Förnamn Efternamn</a:t>
            </a:r>
          </a:p>
        </p:txBody>
      </p:sp>
    </p:spTree>
    <p:extLst>
      <p:ext uri="{BB962C8B-B14F-4D97-AF65-F5344CB8AC3E}">
        <p14:creationId xmlns:p14="http://schemas.microsoft.com/office/powerpoint/2010/main" val="936262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6601"/>
            <a:ext cx="10589820" cy="77787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 baseline="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Skriv rubrik här med plats för en rad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F42423-2891-47C8-B9E0-E1BF65C4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4C7C74A-82E9-4E08-B581-C47742DC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3DD935-6933-426E-864F-9C4FC99B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EA193844-F090-4300-9C20-94CE3D66D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44675"/>
            <a:ext cx="10589820" cy="41910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/>
            </a:lvl1pPr>
            <a:lvl2pPr marL="468000" indent="-216000">
              <a:lnSpc>
                <a:spcPts val="24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/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712314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469">
          <p15:clr>
            <a:srgbClr val="FBAE40"/>
          </p15:clr>
        </p15:guide>
        <p15:guide id="2" orient="horz" pos="11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6601"/>
            <a:ext cx="10589821" cy="12668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Skriv rubrik här</a:t>
            </a:r>
            <a:br>
              <a:rPr lang="sv-SE" dirty="0"/>
            </a:br>
            <a:r>
              <a:rPr lang="sv-SE" dirty="0"/>
              <a:t>med plats för två rader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7BA38D83-141C-4C62-A7AC-A12C26C235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95500"/>
            <a:ext cx="10589821" cy="40259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 sz="1800"/>
            </a:lvl1pPr>
            <a:lvl2pPr marL="685800" indent="-22860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1800" baseline="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/>
            </a:lvl4pPr>
            <a:lvl5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sv-SE" dirty="0"/>
              <a:t>Skriv punktlista för första nivån, eller vanlig text genom att trycka </a:t>
            </a:r>
            <a:r>
              <a:rPr lang="sv-SE" dirty="0" err="1"/>
              <a:t>backsteg</a:t>
            </a:r>
            <a:r>
              <a:rPr lang="sv-SE" dirty="0"/>
              <a:t> för att ta bort punktlista.</a:t>
            </a:r>
          </a:p>
          <a:p>
            <a:pPr lvl="1"/>
            <a:r>
              <a:rPr lang="sv-SE" dirty="0"/>
              <a:t>Skriv andra nivås punktlista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02AF752-079A-4755-BCD9-74CFFD07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D1DD68C5-E5E7-41B0-AE39-2353B92B1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1E5C034E-63F1-4F55-BC14-EF0D6C827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58787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197">
          <p15:clr>
            <a:srgbClr val="FBAE40"/>
          </p15:clr>
        </p15:guide>
        <p15:guide id="2" orient="horz" pos="3226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gress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6601"/>
            <a:ext cx="10589820" cy="1292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Skriv rubrik här</a:t>
            </a:r>
            <a:br>
              <a:rPr lang="sv-SE" dirty="0"/>
            </a:br>
            <a:r>
              <a:rPr lang="sv-SE" dirty="0"/>
              <a:t>med plats för två rader</a:t>
            </a:r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EA193844-F090-4300-9C20-94CE3D66D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11395"/>
            <a:ext cx="10589820" cy="332428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/>
            </a:lvl1pPr>
            <a:lvl2pPr marL="468000" indent="-216000">
              <a:lnSpc>
                <a:spcPts val="24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/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5DE9479-ED5E-4744-97BE-BF95C971BF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028826"/>
            <a:ext cx="10590213" cy="491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v-SE" dirty="0"/>
              <a:t>Skriv undertitel här</a:t>
            </a: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CADBB7FD-E569-44FC-BF8C-17042BCE5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BC9A5AAE-6682-44D7-A6BA-8B38EC3ED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96FBF6F6-339F-4C6B-91E3-11217F89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54872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469">
          <p15:clr>
            <a:srgbClr val="FBAE40"/>
          </p15:clr>
        </p15:guide>
        <p15:guide id="2" orient="horz" pos="116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6601"/>
            <a:ext cx="5591175" cy="7874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EA193844-F090-4300-9C20-94CE3D66D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06575"/>
            <a:ext cx="5591174" cy="42291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/>
            </a:lvl1pPr>
            <a:lvl2pPr marL="468000" indent="-216000">
              <a:lnSpc>
                <a:spcPts val="24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/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16EFEED0-7FE9-4BA7-87AD-7B9D6D4C34D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00826" y="736601"/>
            <a:ext cx="5591174" cy="43846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bild</a:t>
            </a:r>
            <a:r>
              <a:rPr lang="en-US" dirty="0"/>
              <a:t> hit,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ikonen</a:t>
            </a:r>
            <a:r>
              <a:rPr lang="en-US" dirty="0"/>
              <a:t> </a:t>
            </a:r>
            <a:r>
              <a:rPr lang="en-US" dirty="0" err="1"/>
              <a:t>nedan</a:t>
            </a:r>
            <a:endParaRPr lang="sv-SE" dirty="0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A96B7CFA-538A-4C90-ABCD-4485056494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4FD3C38F-55C4-47F1-B79A-64A98C7F6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523CE5EE-C194-4F44-9B15-001C9D87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43595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469">
          <p15:clr>
            <a:srgbClr val="FBAE40"/>
          </p15:clr>
        </p15:guide>
        <p15:guide id="2" orient="horz" pos="3226">
          <p15:clr>
            <a:srgbClr val="FBAE40"/>
          </p15:clr>
        </p15:guide>
        <p15:guide id="3" pos="415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6601"/>
            <a:ext cx="10589821" cy="12668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Skriv rubrik här</a:t>
            </a:r>
            <a:br>
              <a:rPr lang="sv-SE" dirty="0"/>
            </a:br>
            <a:r>
              <a:rPr lang="sv-SE" dirty="0"/>
              <a:t>med plats för två rader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7BA38D83-141C-4C62-A7AC-A12C26C235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95500"/>
            <a:ext cx="5133975" cy="40259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 sz="1800"/>
            </a:lvl1pPr>
            <a:lvl2pPr marL="685800" indent="-22860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1800" baseline="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/>
            </a:lvl4pPr>
            <a:lvl5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innehåll 9">
            <a:extLst>
              <a:ext uri="{FF2B5EF4-FFF2-40B4-BE49-F238E27FC236}">
                <a16:creationId xmlns:a16="http://schemas.microsoft.com/office/drawing/2014/main" id="{0FB31599-C149-4C34-96FC-65CFBB79840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6" y="2106721"/>
            <a:ext cx="5208196" cy="40259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 sz="1800"/>
            </a:lvl1pPr>
            <a:lvl2pPr marL="685800" indent="-22860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1800" baseline="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/>
            </a:lvl4pPr>
            <a:lvl5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E5F5A30-79A5-486E-8384-5EE573354E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173512AE-92BA-427E-BEAF-EC8744363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22B326AC-2F1F-4FDE-AC27-4069C69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44632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197">
          <p15:clr>
            <a:srgbClr val="FBAE40"/>
          </p15:clr>
        </p15:guide>
        <p15:guide id="2" orient="horz" pos="3226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679C56E7-82AB-4922-ACC6-DB93CF31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C20DEBF-CD8E-4DFC-8ED1-4A480A31C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BBBD4592-25F7-42EF-BAA4-1FB9A19B4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21543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46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ut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EBB1C809-7BC7-4DD5-902D-A413C7EC5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DD7E4D14-E82D-4B30-B778-1DE4860E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CF6A344-490D-4851-AB58-772C75EC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8273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0199"/>
            <a:ext cx="9744000" cy="3780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7390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förvald eller egen), rubrik, ingress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6974C00-3486-4CDA-96CC-FA93F7C547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Lägg till egen bakgrundsbild genom att klicka på bildikonen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D9A425F-F29C-4DEF-BF12-253AB7949C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7" y="1089024"/>
            <a:ext cx="9988551" cy="86272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90000"/>
              </a:lnSpc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titel här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7976395-2A14-4EC3-A6D5-BBF86F715F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1951745"/>
            <a:ext cx="9988550" cy="545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– skriv undertitel här</a:t>
            </a:r>
          </a:p>
        </p:txBody>
      </p:sp>
      <p:sp>
        <p:nvSpPr>
          <p:cNvPr id="7" name="Platshållare för text 5">
            <a:extLst>
              <a:ext uri="{FF2B5EF4-FFF2-40B4-BE49-F238E27FC236}">
                <a16:creationId xmlns:a16="http://schemas.microsoft.com/office/drawing/2014/main" id="{CEF1FE1C-AAD0-694F-9254-7FA922E6C4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7" y="6375986"/>
            <a:ext cx="4410075" cy="345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Förnamn Efternamn</a:t>
            </a:r>
          </a:p>
        </p:txBody>
      </p:sp>
    </p:spTree>
    <p:extLst>
      <p:ext uri="{BB962C8B-B14F-4D97-AF65-F5344CB8AC3E}">
        <p14:creationId xmlns:p14="http://schemas.microsoft.com/office/powerpoint/2010/main" val="2583426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d, rubrik, ingres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A62368BA-F2AF-4679-8EB5-2DE0647DF2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7" y="1089024"/>
            <a:ext cx="9988551" cy="86272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90000"/>
              </a:lnSpc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titel här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A17F7B32-AC9B-4804-9856-1FFA57AE66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1951745"/>
            <a:ext cx="9988550" cy="545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– skriv undertitel här</a:t>
            </a:r>
          </a:p>
        </p:txBody>
      </p:sp>
      <p:sp>
        <p:nvSpPr>
          <p:cNvPr id="7" name="Platshållare för text 5">
            <a:extLst>
              <a:ext uri="{FF2B5EF4-FFF2-40B4-BE49-F238E27FC236}">
                <a16:creationId xmlns:a16="http://schemas.microsoft.com/office/drawing/2014/main" id="{784D8C65-4190-234E-82D4-DFE1B760AE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7" y="6375986"/>
            <a:ext cx="4410075" cy="345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Förnamn Efternamn</a:t>
            </a:r>
          </a:p>
        </p:txBody>
      </p:sp>
    </p:spTree>
    <p:extLst>
      <p:ext uri="{BB962C8B-B14F-4D97-AF65-F5344CB8AC3E}">
        <p14:creationId xmlns:p14="http://schemas.microsoft.com/office/powerpoint/2010/main" val="1369516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förvald eller egen), rubrik, ingress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6974C00-3486-4CDA-96CC-FA93F7C547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Lägg till egen bakgrundsbild genom att klicka på bildikonen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D9A425F-F29C-4DEF-BF12-253AB7949C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7" y="1089024"/>
            <a:ext cx="9988551" cy="86272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90000"/>
              </a:lnSpc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titel här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7976395-2A14-4EC3-A6D5-BBF86F715F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1951745"/>
            <a:ext cx="9988550" cy="545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– skriv undertitel här</a:t>
            </a:r>
          </a:p>
        </p:txBody>
      </p:sp>
      <p:sp>
        <p:nvSpPr>
          <p:cNvPr id="7" name="Platshållare för text 5">
            <a:extLst>
              <a:ext uri="{FF2B5EF4-FFF2-40B4-BE49-F238E27FC236}">
                <a16:creationId xmlns:a16="http://schemas.microsoft.com/office/drawing/2014/main" id="{CD244E68-DEF3-D64A-BD1C-D8D05E94F2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7" y="6375986"/>
            <a:ext cx="4410075" cy="345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Förnamn Efternamn</a:t>
            </a:r>
          </a:p>
        </p:txBody>
      </p:sp>
    </p:spTree>
    <p:extLst>
      <p:ext uri="{BB962C8B-B14F-4D97-AF65-F5344CB8AC3E}">
        <p14:creationId xmlns:p14="http://schemas.microsoft.com/office/powerpoint/2010/main" val="1348337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6601"/>
            <a:ext cx="10589820" cy="77787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 baseline="0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Skriv rubrik här med plats för en rad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F42423-2891-47C8-B9E0-E1BF65C4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4C7C74A-82E9-4E08-B581-C47742DC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3DD935-6933-426E-864F-9C4FC99B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EA193844-F090-4300-9C20-94CE3D66D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44675"/>
            <a:ext cx="10589820" cy="41910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800"/>
            </a:lvl1pPr>
            <a:lvl2pPr marL="468000" indent="-216000">
              <a:lnSpc>
                <a:spcPts val="24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/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95650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469">
          <p15:clr>
            <a:srgbClr val="FBAE40"/>
          </p15:clr>
        </p15:guide>
        <p15:guide id="2" orient="horz" pos="116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6601"/>
            <a:ext cx="10589821" cy="12668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Skriv rubrik här</a:t>
            </a:r>
            <a:br>
              <a:rPr lang="sv-SE" dirty="0"/>
            </a:br>
            <a:r>
              <a:rPr lang="sv-SE" dirty="0"/>
              <a:t>med plats för två rader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7BA38D83-141C-4C62-A7AC-A12C26C235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95500"/>
            <a:ext cx="10589821" cy="40259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 sz="1800"/>
            </a:lvl1pPr>
            <a:lvl2pPr marL="685800" indent="-22860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1800" baseline="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/>
            </a:lvl4pPr>
            <a:lvl5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/>
            </a:lvl5pPr>
          </a:lstStyle>
          <a:p>
            <a:pPr lvl="0"/>
            <a:r>
              <a:rPr lang="sv-SE" dirty="0"/>
              <a:t>Skriv punktlista för första nivån, eller vanlig text genom att trycka </a:t>
            </a:r>
            <a:r>
              <a:rPr lang="sv-SE" dirty="0" err="1"/>
              <a:t>backsteg</a:t>
            </a:r>
            <a:r>
              <a:rPr lang="sv-SE" dirty="0"/>
              <a:t> för att ta bort punktlista.</a:t>
            </a:r>
          </a:p>
          <a:p>
            <a:pPr lvl="1"/>
            <a:r>
              <a:rPr lang="sv-SE" dirty="0"/>
              <a:t>Skriv andra nivås punktlista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02AF752-079A-4755-BCD9-74CFFD07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D1DD68C5-E5E7-41B0-AE39-2353B92B1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1E5C034E-63F1-4F55-BC14-EF0D6C827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45076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197">
          <p15:clr>
            <a:srgbClr val="FBAE40"/>
          </p15:clr>
        </p15:guide>
        <p15:guide id="2" orient="horz" pos="3226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gress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6601"/>
            <a:ext cx="10589820" cy="1292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Skriv rubrik här</a:t>
            </a:r>
            <a:br>
              <a:rPr lang="sv-SE" dirty="0"/>
            </a:br>
            <a:r>
              <a:rPr lang="sv-SE" dirty="0"/>
              <a:t>med plats för två rader</a:t>
            </a:r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EA193844-F090-4300-9C20-94CE3D66D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11395"/>
            <a:ext cx="10589820" cy="332428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800"/>
            </a:lvl1pPr>
            <a:lvl2pPr marL="468000" indent="-216000">
              <a:lnSpc>
                <a:spcPts val="24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/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5DE9479-ED5E-4744-97BE-BF95C971BF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028826"/>
            <a:ext cx="10590213" cy="491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v-SE" dirty="0"/>
              <a:t>Skriv undertitel här</a:t>
            </a: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CADBB7FD-E569-44FC-BF8C-17042BCE5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BC9A5AAE-6682-44D7-A6BA-8B38EC3ED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96FBF6F6-339F-4C6B-91E3-11217F89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27406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469">
          <p15:clr>
            <a:srgbClr val="FBAE40"/>
          </p15:clr>
        </p15:guide>
        <p15:guide id="2" orient="horz" pos="116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6601"/>
            <a:ext cx="5591175" cy="7874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EA193844-F090-4300-9C20-94CE3D66D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06575"/>
            <a:ext cx="5591174" cy="42291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800"/>
            </a:lvl1pPr>
            <a:lvl2pPr marL="468000" indent="-216000">
              <a:lnSpc>
                <a:spcPts val="24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/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16EFEED0-7FE9-4BA7-87AD-7B9D6D4C34D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00826" y="736601"/>
            <a:ext cx="5591174" cy="43846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bild</a:t>
            </a:r>
            <a:r>
              <a:rPr lang="en-US" dirty="0"/>
              <a:t> hit,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ikonen</a:t>
            </a:r>
            <a:r>
              <a:rPr lang="en-US" dirty="0"/>
              <a:t> </a:t>
            </a:r>
            <a:r>
              <a:rPr lang="en-US" dirty="0" err="1"/>
              <a:t>nedan</a:t>
            </a:r>
            <a:endParaRPr lang="sv-SE" dirty="0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A96B7CFA-538A-4C90-ABCD-4485056494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4FD3C38F-55C4-47F1-B79A-64A98C7F6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523CE5EE-C194-4F44-9B15-001C9D87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77439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469">
          <p15:clr>
            <a:srgbClr val="FBAE40"/>
          </p15:clr>
        </p15:guide>
        <p15:guide id="2" orient="horz" pos="3226">
          <p15:clr>
            <a:srgbClr val="FBAE40"/>
          </p15:clr>
        </p15:guide>
        <p15:guide id="3" pos="415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6601"/>
            <a:ext cx="10589821" cy="12668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Skriv rubrik här</a:t>
            </a:r>
            <a:br>
              <a:rPr lang="sv-SE" dirty="0"/>
            </a:br>
            <a:r>
              <a:rPr lang="sv-SE" dirty="0"/>
              <a:t>med plats för två rader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7BA38D83-141C-4C62-A7AC-A12C26C235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95500"/>
            <a:ext cx="5133975" cy="40259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 sz="1800"/>
            </a:lvl1pPr>
            <a:lvl2pPr marL="685800" indent="-22860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1800" baseline="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/>
            </a:lvl4pPr>
            <a:lvl5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innehåll 9">
            <a:extLst>
              <a:ext uri="{FF2B5EF4-FFF2-40B4-BE49-F238E27FC236}">
                <a16:creationId xmlns:a16="http://schemas.microsoft.com/office/drawing/2014/main" id="{0FB31599-C149-4C34-96FC-65CFBB79840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6" y="2106721"/>
            <a:ext cx="5208196" cy="40259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 sz="1800"/>
            </a:lvl1pPr>
            <a:lvl2pPr marL="685800" indent="-22860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1800" baseline="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/>
            </a:lvl4pPr>
            <a:lvl5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E5F5A30-79A5-486E-8384-5EE573354E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173512AE-92BA-427E-BEAF-EC8744363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22B326AC-2F1F-4FDE-AC27-4069C69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29004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197">
          <p15:clr>
            <a:srgbClr val="FBAE40"/>
          </p15:clr>
        </p15:guide>
        <p15:guide id="2" orient="horz" pos="3226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679C56E7-82AB-4922-ACC6-DB93CF31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C20DEBF-CD8E-4DFC-8ED1-4A480A31C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BBBD4592-25F7-42EF-BAA4-1FB9A19B4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71076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46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ut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EBB1C809-7BC7-4DD5-902D-A413C7EC5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DD7E4D14-E82D-4B30-B778-1DE4860E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CF6A344-490D-4851-AB58-772C75EC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1184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d, rubrik, ingres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A62368BA-F2AF-4679-8EB5-2DE0647DF2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7" y="1089024"/>
            <a:ext cx="9988551" cy="86272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90000"/>
              </a:lnSpc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titel här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A17F7B32-AC9B-4804-9856-1FFA57AE66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1951745"/>
            <a:ext cx="9988550" cy="545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– skriv undertitel här</a:t>
            </a:r>
          </a:p>
        </p:txBody>
      </p:sp>
      <p:sp>
        <p:nvSpPr>
          <p:cNvPr id="7" name="Platshållare för text 5">
            <a:extLst>
              <a:ext uri="{FF2B5EF4-FFF2-40B4-BE49-F238E27FC236}">
                <a16:creationId xmlns:a16="http://schemas.microsoft.com/office/drawing/2014/main" id="{EF62F46D-85C7-E14E-9282-9758A0FD38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7" y="6375986"/>
            <a:ext cx="4410075" cy="345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Förnamn Efternamn</a:t>
            </a:r>
          </a:p>
        </p:txBody>
      </p:sp>
    </p:spTree>
    <p:extLst>
      <p:ext uri="{BB962C8B-B14F-4D97-AF65-F5344CB8AC3E}">
        <p14:creationId xmlns:p14="http://schemas.microsoft.com/office/powerpoint/2010/main" val="179518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6601"/>
            <a:ext cx="10589820" cy="77787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Skriv rubrik här med plats för en rad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F42423-2891-47C8-B9E0-E1BF65C4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4C7C74A-82E9-4E08-B581-C47742DC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3DD935-6933-426E-864F-9C4FC99B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EA193844-F090-4300-9C20-94CE3D66D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44675"/>
            <a:ext cx="10589820" cy="41910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/>
            </a:lvl1pPr>
            <a:lvl2pPr marL="468000" indent="-216000">
              <a:lnSpc>
                <a:spcPts val="24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/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7469">
          <p15:clr>
            <a:srgbClr val="FBAE40"/>
          </p15:clr>
        </p15:guide>
        <p15:guide id="2" orient="horz" pos="116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förvald eller egen), rubrik, ingress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6974C00-3486-4CDA-96CC-FA93F7C547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Lägg till egen bakgrundsbild genom att klicka på bildikonen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D9A425F-F29C-4DEF-BF12-253AB7949C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7" y="1089024"/>
            <a:ext cx="9988551" cy="86272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90000"/>
              </a:lnSpc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titel här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7976395-2A14-4EC3-A6D5-BBF86F715F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1951745"/>
            <a:ext cx="9988550" cy="545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– skriv undertitel här</a:t>
            </a:r>
          </a:p>
        </p:txBody>
      </p:sp>
      <p:sp>
        <p:nvSpPr>
          <p:cNvPr id="7" name="Platshållare för text 5">
            <a:extLst>
              <a:ext uri="{FF2B5EF4-FFF2-40B4-BE49-F238E27FC236}">
                <a16:creationId xmlns:a16="http://schemas.microsoft.com/office/drawing/2014/main" id="{3DB1317F-424C-0B46-8F86-70D443C17E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7" y="6375986"/>
            <a:ext cx="4410075" cy="345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Förnamn Efternamn</a:t>
            </a:r>
          </a:p>
        </p:txBody>
      </p:sp>
    </p:spTree>
    <p:extLst>
      <p:ext uri="{BB962C8B-B14F-4D97-AF65-F5344CB8AC3E}">
        <p14:creationId xmlns:p14="http://schemas.microsoft.com/office/powerpoint/2010/main" val="394564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6601"/>
            <a:ext cx="10589820" cy="77787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 baseline="0"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Skriv rubrik här med plats för en rad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F42423-2891-47C8-B9E0-E1BF65C4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4C7C74A-82E9-4E08-B581-C47742DC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3DD935-6933-426E-864F-9C4FC99B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EA193844-F090-4300-9C20-94CE3D66D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44675"/>
            <a:ext cx="10589820" cy="41910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/>
            </a:lvl1pPr>
            <a:lvl2pPr marL="468000" indent="-216000">
              <a:lnSpc>
                <a:spcPts val="24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defRPr/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815905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469">
          <p15:clr>
            <a:srgbClr val="FBAE40"/>
          </p15:clr>
        </p15:guide>
        <p15:guide id="2" orient="horz" pos="116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6601"/>
            <a:ext cx="10589821" cy="12668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Skriv rubrik här</a:t>
            </a:r>
            <a:br>
              <a:rPr lang="sv-SE" dirty="0"/>
            </a:br>
            <a:r>
              <a:rPr lang="sv-SE" dirty="0"/>
              <a:t>med plats för två rader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7BA38D83-141C-4C62-A7AC-A12C26C235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95500"/>
            <a:ext cx="10589821" cy="40259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 sz="1800"/>
            </a:lvl1pPr>
            <a:lvl2pPr marL="685800" indent="-22860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1800" baseline="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/>
            </a:lvl4pPr>
            <a:lvl5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/>
            </a:lvl5pPr>
          </a:lstStyle>
          <a:p>
            <a:pPr lvl="0"/>
            <a:r>
              <a:rPr lang="sv-SE" dirty="0"/>
              <a:t>Skriv punktlista för första nivån, eller vanlig text genom att trycka </a:t>
            </a:r>
            <a:r>
              <a:rPr lang="sv-SE" dirty="0" err="1"/>
              <a:t>backsteg</a:t>
            </a:r>
            <a:r>
              <a:rPr lang="sv-SE" dirty="0"/>
              <a:t> för att ta bort punktlista.</a:t>
            </a:r>
          </a:p>
          <a:p>
            <a:pPr lvl="1"/>
            <a:r>
              <a:rPr lang="sv-SE" dirty="0"/>
              <a:t>Skriv andra nivås punktlista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02AF752-079A-4755-BCD9-74CFFD07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D1DD68C5-E5E7-41B0-AE39-2353B92B1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1E5C034E-63F1-4F55-BC14-EF0D6C827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3895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197">
          <p15:clr>
            <a:srgbClr val="FBAE40"/>
          </p15:clr>
        </p15:guide>
        <p15:guide id="2" orient="horz" pos="3226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gress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6601"/>
            <a:ext cx="10589820" cy="1292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Skriv rubrik här</a:t>
            </a:r>
            <a:br>
              <a:rPr lang="sv-SE" dirty="0"/>
            </a:br>
            <a:r>
              <a:rPr lang="sv-SE" dirty="0"/>
              <a:t>med plats för två rader</a:t>
            </a:r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EA193844-F090-4300-9C20-94CE3D66D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11395"/>
            <a:ext cx="10589820" cy="332428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/>
            </a:lvl1pPr>
            <a:lvl2pPr marL="468000" indent="-216000">
              <a:lnSpc>
                <a:spcPts val="24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defRPr/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5DE9479-ED5E-4744-97BE-BF95C971BF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028826"/>
            <a:ext cx="10590213" cy="491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v-SE" dirty="0"/>
              <a:t>Skriv undertitel här</a:t>
            </a: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CADBB7FD-E569-44FC-BF8C-17042BCE5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BC9A5AAE-6682-44D7-A6BA-8B38EC3ED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96FBF6F6-339F-4C6B-91E3-11217F89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82732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469">
          <p15:clr>
            <a:srgbClr val="FBAE40"/>
          </p15:clr>
        </p15:guide>
        <p15:guide id="2" orient="horz" pos="116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6601"/>
            <a:ext cx="5591175" cy="7874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EA193844-F090-4300-9C20-94CE3D66D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06575"/>
            <a:ext cx="5591174" cy="42291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/>
            </a:lvl1pPr>
            <a:lvl2pPr marL="468000" indent="-216000">
              <a:lnSpc>
                <a:spcPts val="24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defRPr/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16EFEED0-7FE9-4BA7-87AD-7B9D6D4C34D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00826" y="736601"/>
            <a:ext cx="5591174" cy="43846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bild</a:t>
            </a:r>
            <a:r>
              <a:rPr lang="en-US" dirty="0"/>
              <a:t> hit,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ikonen</a:t>
            </a:r>
            <a:r>
              <a:rPr lang="en-US" dirty="0"/>
              <a:t> </a:t>
            </a:r>
            <a:r>
              <a:rPr lang="en-US" dirty="0" err="1"/>
              <a:t>nedan</a:t>
            </a:r>
            <a:endParaRPr lang="sv-SE" dirty="0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A96B7CFA-538A-4C90-ABCD-4485056494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4FD3C38F-55C4-47F1-B79A-64A98C7F6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523CE5EE-C194-4F44-9B15-001C9D87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24198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469">
          <p15:clr>
            <a:srgbClr val="FBAE40"/>
          </p15:clr>
        </p15:guide>
        <p15:guide id="2" orient="horz" pos="3226">
          <p15:clr>
            <a:srgbClr val="FBAE40"/>
          </p15:clr>
        </p15:guide>
        <p15:guide id="3" pos="415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6601"/>
            <a:ext cx="10589821" cy="12668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Skriv rubrik här</a:t>
            </a:r>
            <a:br>
              <a:rPr lang="sv-SE" dirty="0"/>
            </a:br>
            <a:r>
              <a:rPr lang="sv-SE" dirty="0"/>
              <a:t>med plats för två rader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7BA38D83-141C-4C62-A7AC-A12C26C235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95500"/>
            <a:ext cx="5133975" cy="40259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defRPr sz="1800"/>
            </a:lvl1pPr>
            <a:lvl2pPr marL="685800" indent="-22860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1800" baseline="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defRPr/>
            </a:lvl4pPr>
            <a:lvl5pPr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innehåll 9">
            <a:extLst>
              <a:ext uri="{FF2B5EF4-FFF2-40B4-BE49-F238E27FC236}">
                <a16:creationId xmlns:a16="http://schemas.microsoft.com/office/drawing/2014/main" id="{0FB31599-C149-4C34-96FC-65CFBB79840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6" y="2106721"/>
            <a:ext cx="5208196" cy="40259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defRPr sz="1800"/>
            </a:lvl1pPr>
            <a:lvl2pPr marL="685800" indent="-22860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1800" baseline="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defRPr/>
            </a:lvl4pPr>
            <a:lvl5pPr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E5F5A30-79A5-486E-8384-5EE573354E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173512AE-92BA-427E-BEAF-EC8744363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22B326AC-2F1F-4FDE-AC27-4069C69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75843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197">
          <p15:clr>
            <a:srgbClr val="FBAE40"/>
          </p15:clr>
        </p15:guide>
        <p15:guide id="2" orient="horz" pos="3226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679C56E7-82AB-4922-ACC6-DB93CF31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C20DEBF-CD8E-4DFC-8ED1-4A480A31C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BBBD4592-25F7-42EF-BAA4-1FB9A19B4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10307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469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ut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EBB1C809-7BC7-4DD5-902D-A413C7EC5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DD7E4D14-E82D-4B30-B778-1DE4860E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CF6A344-490D-4851-AB58-772C75EC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064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6601"/>
            <a:ext cx="10589821" cy="12668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Skriv rubrik här</a:t>
            </a:r>
            <a:br>
              <a:rPr lang="sv-SE" dirty="0"/>
            </a:br>
            <a:r>
              <a:rPr lang="sv-SE" dirty="0"/>
              <a:t>med plats för två rader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7BA38D83-141C-4C62-A7AC-A12C26C235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95500"/>
            <a:ext cx="10589821" cy="40259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 sz="1800"/>
            </a:lvl1pPr>
            <a:lvl2pPr marL="685800" indent="-22860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1800" baseline="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/>
            </a:lvl4pPr>
            <a:lvl5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sv-SE" dirty="0"/>
              <a:t>Skriv punktlista för första nivån, eller vanlig text genom att trycka </a:t>
            </a:r>
            <a:r>
              <a:rPr lang="sv-SE" dirty="0" err="1"/>
              <a:t>backsteg</a:t>
            </a:r>
            <a:r>
              <a:rPr lang="sv-SE" dirty="0"/>
              <a:t> för att ta bort punktlista.</a:t>
            </a:r>
          </a:p>
          <a:p>
            <a:pPr lvl="1"/>
            <a:r>
              <a:rPr lang="sv-SE" dirty="0"/>
              <a:t>Skriv andra nivås punktlista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02AF752-079A-4755-BCD9-74CFFD07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D1DD68C5-E5E7-41B0-AE39-2353B92B1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1E5C034E-63F1-4F55-BC14-EF0D6C827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7197">
          <p15:clr>
            <a:srgbClr val="FBAE40"/>
          </p15:clr>
        </p15:guide>
        <p15:guide id="2" orient="horz" pos="3226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gress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6601"/>
            <a:ext cx="10589820" cy="1292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Skriv rubrik här</a:t>
            </a:r>
            <a:br>
              <a:rPr lang="sv-SE" dirty="0"/>
            </a:br>
            <a:r>
              <a:rPr lang="sv-SE" dirty="0"/>
              <a:t>med plats för två rader</a:t>
            </a:r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EA193844-F090-4300-9C20-94CE3D66D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11395"/>
            <a:ext cx="10589820" cy="332428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/>
            </a:lvl1pPr>
            <a:lvl2pPr marL="468000" indent="-216000">
              <a:lnSpc>
                <a:spcPts val="24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/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5DE9479-ED5E-4744-97BE-BF95C971BF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028826"/>
            <a:ext cx="10590213" cy="491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v-SE" dirty="0"/>
              <a:t>Skriv undertitel här</a:t>
            </a: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CADBB7FD-E569-44FC-BF8C-17042BCE5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BC9A5AAE-6682-44D7-A6BA-8B38EC3ED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96FBF6F6-339F-4C6B-91E3-11217F89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7469">
          <p15:clr>
            <a:srgbClr val="FBAE40"/>
          </p15:clr>
        </p15:guide>
        <p15:guide id="2" orient="horz" pos="116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6601"/>
            <a:ext cx="5591175" cy="7874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EA193844-F090-4300-9C20-94CE3D66D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06575"/>
            <a:ext cx="5591174" cy="42291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/>
            </a:lvl1pPr>
            <a:lvl2pPr marL="468000" indent="-216000">
              <a:lnSpc>
                <a:spcPts val="24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/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16EFEED0-7FE9-4BA7-87AD-7B9D6D4C34D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00826" y="736601"/>
            <a:ext cx="5591174" cy="43846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bild</a:t>
            </a:r>
            <a:r>
              <a:rPr lang="en-US" dirty="0"/>
              <a:t> hit,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ikonen</a:t>
            </a:r>
            <a:r>
              <a:rPr lang="en-US" dirty="0"/>
              <a:t> </a:t>
            </a:r>
            <a:r>
              <a:rPr lang="en-US" dirty="0" err="1"/>
              <a:t>nedan</a:t>
            </a:r>
            <a:endParaRPr lang="sv-SE" dirty="0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A96B7CFA-538A-4C90-ABCD-4485056494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4FD3C38F-55C4-47F1-B79A-64A98C7F6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523CE5EE-C194-4F44-9B15-001C9D87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7469">
          <p15:clr>
            <a:srgbClr val="FBAE40"/>
          </p15:clr>
        </p15:guide>
        <p15:guide id="2" orient="horz" pos="3226">
          <p15:clr>
            <a:srgbClr val="FBAE40"/>
          </p15:clr>
        </p15:guide>
        <p15:guide id="3" pos="415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6601"/>
            <a:ext cx="10589821" cy="12668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Skriv rubrik här</a:t>
            </a:r>
            <a:br>
              <a:rPr lang="sv-SE" dirty="0"/>
            </a:br>
            <a:r>
              <a:rPr lang="sv-SE" dirty="0"/>
              <a:t>med plats för två rader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7BA38D83-141C-4C62-A7AC-A12C26C235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95500"/>
            <a:ext cx="5133975" cy="40259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 sz="1800"/>
            </a:lvl1pPr>
            <a:lvl2pPr marL="685800" indent="-22860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1800" baseline="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/>
            </a:lvl4pPr>
            <a:lvl5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innehåll 9">
            <a:extLst>
              <a:ext uri="{FF2B5EF4-FFF2-40B4-BE49-F238E27FC236}">
                <a16:creationId xmlns:a16="http://schemas.microsoft.com/office/drawing/2014/main" id="{0FB31599-C149-4C34-96FC-65CFBB79840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6" y="2106721"/>
            <a:ext cx="5208196" cy="40259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 sz="1800"/>
            </a:lvl1pPr>
            <a:lvl2pPr marL="685800" indent="-22860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1800" baseline="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/>
            </a:lvl4pPr>
            <a:lvl5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E5F5A30-79A5-486E-8384-5EE573354E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173512AE-92BA-427E-BEAF-EC8744363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22B326AC-2F1F-4FDE-AC27-4069C69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7197">
          <p15:clr>
            <a:srgbClr val="FBAE40"/>
          </p15:clr>
        </p15:guide>
        <p15:guide id="2" orient="horz" pos="3226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679C56E7-82AB-4922-ACC6-DB93CF31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C20DEBF-CD8E-4DFC-8ED1-4A480A31C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BBBD4592-25F7-42EF-BAA4-1FB9A19B4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746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ut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EBB1C809-7BC7-4DD5-902D-A413C7EC5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DD7E4D14-E82D-4B30-B778-1DE4860E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CF6A344-490D-4851-AB58-772C75EC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FA4D633-01E7-4A16-892B-E335FFC7F30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503" y="5410055"/>
            <a:ext cx="971517" cy="144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5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884" r:id="rId2"/>
    <p:sldLayoutId id="2147483692" r:id="rId3"/>
    <p:sldLayoutId id="2147483694" r:id="rId4"/>
    <p:sldLayoutId id="2147483693" r:id="rId5"/>
    <p:sldLayoutId id="2147483696" r:id="rId6"/>
    <p:sldLayoutId id="2147483697" r:id="rId7"/>
    <p:sldLayoutId id="2147483698" r:id="rId8"/>
    <p:sldLayoutId id="214748369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EF15803-B737-4B0E-A49C-5C05B61638B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503" y="5407137"/>
            <a:ext cx="971518" cy="145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6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91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95635CD1-07A0-4C8A-97EA-A15AB484F66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503" y="5411040"/>
            <a:ext cx="971518" cy="144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9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9F4F384-B26D-4D18-B2DC-DCEA1EE8A5B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503" y="5410055"/>
            <a:ext cx="971517" cy="144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1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tadatabyran.kb.se/klassifikation/ddk/ddk-praxis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E2B7ED-172F-4F98-BD71-FDFA47AB16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dirty="0" smtClean="0"/>
              <a:t>Nummerbyggnation</a:t>
            </a:r>
            <a:br>
              <a:rPr lang="sv-SE" dirty="0" smtClean="0"/>
            </a:br>
            <a:r>
              <a:rPr lang="sv-SE" dirty="0"/>
              <a:t>&amp;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Nummerbyggnationshjälp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E78288-21E7-E749-9C8A-14EC6B729D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Harriet Aagaard  hösten 2020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6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Spara byggt nummer</a:t>
            </a:r>
            <a:endParaRPr lang="sv-SE" dirty="0"/>
          </a:p>
        </p:txBody>
      </p:sp>
      <p:pic>
        <p:nvPicPr>
          <p:cNvPr id="5" name="Platshållare för innehåll 4" descr="Spara när klart i Svenska WebDewey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1221"/>
            <a:ext cx="9833379" cy="2839572"/>
          </a:xfrm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3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838200" y="736601"/>
            <a:ext cx="10589820" cy="1108074"/>
          </a:xfrm>
        </p:spPr>
        <p:txBody>
          <a:bodyPr/>
          <a:lstStyle/>
          <a:p>
            <a:r>
              <a:rPr lang="sv-SE" dirty="0"/>
              <a:t> Lägg </a:t>
            </a:r>
            <a:r>
              <a:rPr lang="sv-SE" dirty="0" smtClean="0"/>
              <a:t>till </a:t>
            </a:r>
            <a:br>
              <a:rPr lang="sv-SE" dirty="0" smtClean="0"/>
            </a:br>
            <a:r>
              <a:rPr lang="sv-SE" dirty="0" smtClean="0"/>
              <a:t>Användartermer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838200" y="2241175"/>
            <a:ext cx="10589820" cy="3794499"/>
          </a:xfrm>
        </p:spPr>
        <p:txBody>
          <a:bodyPr/>
          <a:lstStyle/>
          <a:p>
            <a:pPr marL="342900" indent="-342900">
              <a:buClrTx/>
            </a:pPr>
            <a:r>
              <a:rPr lang="sv-SE" sz="2400" dirty="0"/>
              <a:t>Klicka i termer</a:t>
            </a:r>
          </a:p>
          <a:p>
            <a:pPr marL="342900" indent="-342900">
              <a:buClrTx/>
            </a:pPr>
            <a:r>
              <a:rPr lang="sv-SE" sz="2400" dirty="0"/>
              <a:t>Skriv egna</a:t>
            </a:r>
          </a:p>
          <a:p>
            <a:pPr marL="342900" indent="-342900">
              <a:buClrTx/>
            </a:pPr>
            <a:r>
              <a:rPr lang="sv-SE" sz="2400" dirty="0"/>
              <a:t>Ändra</a:t>
            </a:r>
          </a:p>
        </p:txBody>
      </p:sp>
      <p:pic>
        <p:nvPicPr>
          <p:cNvPr id="6" name="Platshållare för innehåll 5" descr="Ändra byggt nummer olika sätt att tillfoga"/>
          <p:cNvPicPr>
            <a:picLocks noGrp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10823" b="543"/>
          <a:stretch/>
        </p:blipFill>
        <p:spPr bwMode="auto">
          <a:xfrm>
            <a:off x="5970495" y="537882"/>
            <a:ext cx="5457526" cy="6342531"/>
          </a:xfrm>
          <a:prstGeom prst="rect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927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Ändra</a:t>
            </a:r>
            <a:endParaRPr lang="sv-SE" dirty="0"/>
          </a:p>
        </p:txBody>
      </p:sp>
      <p:pic>
        <p:nvPicPr>
          <p:cNvPr id="6" name="Platshållare för innehåll 5" descr="Användartermer - möjlighet att uppdatera och välja rubrik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19" y="1895800"/>
            <a:ext cx="9513455" cy="339248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11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 Spara igen - Synlighet: personlig</a:t>
            </a:r>
            <a:endParaRPr lang="sv-SE" dirty="0"/>
          </a:p>
        </p:txBody>
      </p:sp>
      <p:pic>
        <p:nvPicPr>
          <p:cNvPr id="5" name="Platshållare för innehåll 4" descr="Spara nummer lokalt som personlig i Svenska WebDewey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1684"/>
            <a:ext cx="10060857" cy="2656452"/>
          </a:xfrm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546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Sparad som personlig</a:t>
            </a:r>
            <a:endParaRPr lang="sv-SE" dirty="0"/>
          </a:p>
        </p:txBody>
      </p:sp>
      <p:pic>
        <p:nvPicPr>
          <p:cNvPr id="9" name="Platshållare för innehåll 8" descr="Liten gubbe framför lokalt byggt nummer i Svenska WebDewey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987" y="3717235"/>
            <a:ext cx="5816617" cy="516194"/>
          </a:xfr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213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Svenska Deweyredaktionen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ClrTx/>
            </a:pPr>
            <a:r>
              <a:rPr lang="sv-SE" sz="2000" dirty="0"/>
              <a:t>Tidigast nästa arbetsdag</a:t>
            </a:r>
          </a:p>
          <a:p>
            <a:pPr>
              <a:buClrTx/>
            </a:pPr>
            <a:r>
              <a:rPr lang="sv-SE" sz="2000" dirty="0"/>
              <a:t>Numret kontrolleras</a:t>
            </a:r>
          </a:p>
          <a:p>
            <a:pPr>
              <a:buClrTx/>
            </a:pPr>
            <a:r>
              <a:rPr lang="sv-SE" sz="2000" dirty="0"/>
              <a:t>Termerna kontrolleras</a:t>
            </a:r>
          </a:p>
          <a:p>
            <a:pPr>
              <a:buClrTx/>
            </a:pPr>
            <a:r>
              <a:rPr lang="sv-SE" sz="2000" dirty="0"/>
              <a:t>Numret publiceras – ett nytt nummer med en pusselbit</a:t>
            </a:r>
          </a:p>
          <a:p>
            <a:pPr>
              <a:buClrTx/>
            </a:pPr>
            <a:r>
              <a:rPr lang="sv-SE" sz="2000" dirty="0"/>
              <a:t>Lokalt nummer tas bort </a:t>
            </a:r>
          </a:p>
          <a:p>
            <a:endParaRPr lang="sv-SE" sz="2000" dirty="0"/>
          </a:p>
        </p:txBody>
      </p:sp>
      <p:pic>
        <p:nvPicPr>
          <p:cNvPr id="7" name="Platshållare för innehåll 6" descr="Träfflista med byggda nummer - kontrollerade nummer med pusselbit, samt icke-kontrollerat nummer med en gubbe.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520" y="2321592"/>
            <a:ext cx="4773582" cy="2425509"/>
          </a:xfrm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38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Vill du veta mer?</a:t>
            </a:r>
            <a:endParaRPr lang="sv-SE" dirty="0"/>
          </a:p>
        </p:txBody>
      </p:sp>
      <p:pic>
        <p:nvPicPr>
          <p:cNvPr id="6" name="Platshållare för innehåll 5" descr="Självporträtt som skugga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27" y="2106721"/>
            <a:ext cx="3657600" cy="2743200"/>
          </a:xfrm>
        </p:spPr>
      </p:pic>
      <p:sp>
        <p:nvSpPr>
          <p:cNvPr id="4" name="Platshållare för innehåll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sv-SE" dirty="0">
                <a:hlinkClick r:id="rId3"/>
              </a:rPr>
              <a:t>Metadatabyrån</a:t>
            </a:r>
            <a:endParaRPr lang="sv-SE" dirty="0"/>
          </a:p>
          <a:p>
            <a:r>
              <a:rPr lang="sv-SE" dirty="0" err="1" smtClean="0"/>
              <a:t>harriet.aagaard</a:t>
            </a:r>
            <a:r>
              <a:rPr lang="sv-SE" dirty="0" smtClean="0"/>
              <a:t> </a:t>
            </a:r>
            <a:r>
              <a:rPr lang="sv-SE" dirty="0"/>
              <a:t>@ kb.se</a:t>
            </a:r>
          </a:p>
          <a:p>
            <a:r>
              <a:rPr lang="sv-SE" dirty="0"/>
              <a:t>d</a:t>
            </a:r>
            <a:r>
              <a:rPr lang="sv-SE" smtClean="0"/>
              <a:t>ewey</a:t>
            </a:r>
            <a:r>
              <a:rPr lang="sv-SE" dirty="0" smtClean="0"/>
              <a:t> </a:t>
            </a:r>
            <a:r>
              <a:rPr lang="sv-SE" dirty="0"/>
              <a:t>@ kb.se</a:t>
            </a:r>
          </a:p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03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Nummerbyggnation – vad &amp; hur?</a:t>
            </a:r>
            <a:endParaRPr lang="sv-SE" dirty="0"/>
          </a:p>
        </p:txBody>
      </p:sp>
      <p:sp>
        <p:nvSpPr>
          <p:cNvPr id="5" name="Platshållare för innehåll 4" descr="Text"/>
          <p:cNvSpPr>
            <a:spLocks noGrp="1"/>
          </p:cNvSpPr>
          <p:nvPr>
            <p:ph sz="quarter" idx="13"/>
          </p:nvPr>
        </p:nvSpPr>
        <p:spPr>
          <a:xfrm>
            <a:off x="838200" y="2095500"/>
            <a:ext cx="5622235" cy="4025900"/>
          </a:xfrm>
        </p:spPr>
        <p:txBody>
          <a:bodyPr/>
          <a:lstStyle/>
          <a:p>
            <a:pPr marL="0" indent="0">
              <a:buNone/>
            </a:pPr>
            <a:r>
              <a:rPr lang="sv-SE" sz="2000" b="1" dirty="0"/>
              <a:t>635.93344	Pioner (trädgårdsskötsel)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635.933-635.938   Taxonomiska grupperingar</a:t>
            </a:r>
          </a:p>
          <a:p>
            <a:pPr marL="0" indent="0">
              <a:buNone/>
            </a:pPr>
            <a:r>
              <a:rPr lang="sv-SE" sz="2000" dirty="0"/>
              <a:t>Tillfoga till basnummer </a:t>
            </a:r>
            <a:r>
              <a:rPr lang="sv-SE" sz="2000" b="1" dirty="0"/>
              <a:t>635.93</a:t>
            </a:r>
            <a:r>
              <a:rPr lang="sv-SE" sz="2000" dirty="0"/>
              <a:t> de nummer som följer 58 under 583-588, t. ex rosor </a:t>
            </a:r>
            <a:r>
              <a:rPr lang="sv-SE" sz="2000" dirty="0" smtClean="0"/>
              <a:t>635.93</a:t>
            </a:r>
            <a:r>
              <a:rPr lang="sv-SE" sz="2000" b="1" dirty="0" smtClean="0">
                <a:solidFill>
                  <a:srgbClr val="92D050"/>
                </a:solidFill>
              </a:rPr>
              <a:t>3644</a:t>
            </a:r>
          </a:p>
          <a:p>
            <a:pPr marL="0" indent="0">
              <a:buNone/>
            </a:pPr>
            <a:endParaRPr lang="sv-SE" sz="20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sv-SE" sz="2000" dirty="0"/>
              <a:t>58</a:t>
            </a:r>
            <a:r>
              <a:rPr lang="sv-SE" sz="2000" b="1" dirty="0">
                <a:solidFill>
                  <a:srgbClr val="92D050"/>
                </a:solidFill>
              </a:rPr>
              <a:t>3.44</a:t>
            </a:r>
            <a:r>
              <a:rPr lang="sv-SE" sz="2000" dirty="0"/>
              <a:t>	</a:t>
            </a:r>
            <a:r>
              <a:rPr lang="sv-SE" sz="2000" dirty="0" smtClean="0"/>
              <a:t>Pioner </a:t>
            </a:r>
            <a:r>
              <a:rPr lang="sv-SE" sz="2000" dirty="0"/>
              <a:t>(</a:t>
            </a:r>
            <a:r>
              <a:rPr lang="sv-SE" sz="2000" dirty="0" smtClean="0"/>
              <a:t>botanik)</a:t>
            </a:r>
            <a:endParaRPr lang="sv-SE" sz="2000" dirty="0"/>
          </a:p>
          <a:p>
            <a:pPr marL="0" indent="0">
              <a:buNone/>
            </a:pPr>
            <a:r>
              <a:rPr lang="sv-SE" sz="2000" dirty="0"/>
              <a:t>635.93 + </a:t>
            </a:r>
            <a:r>
              <a:rPr lang="sv-SE" sz="2000" b="1" dirty="0">
                <a:solidFill>
                  <a:srgbClr val="92D050"/>
                </a:solidFill>
              </a:rPr>
              <a:t>344</a:t>
            </a:r>
          </a:p>
          <a:p>
            <a:pPr marL="0" indent="0">
              <a:buNone/>
            </a:pPr>
            <a:r>
              <a:rPr lang="sv-SE" sz="2000" dirty="0"/>
              <a:t>635.93</a:t>
            </a:r>
            <a:r>
              <a:rPr lang="sv-SE" sz="2000" b="1" dirty="0">
                <a:solidFill>
                  <a:srgbClr val="92D050"/>
                </a:solidFill>
              </a:rPr>
              <a:t>344</a:t>
            </a:r>
            <a:r>
              <a:rPr lang="sv-SE" sz="2000" b="1" dirty="0">
                <a:solidFill>
                  <a:srgbClr val="7030A0"/>
                </a:solidFill>
              </a:rPr>
              <a:t>  </a:t>
            </a:r>
            <a:r>
              <a:rPr lang="sv-SE" sz="2000" dirty="0"/>
              <a:t>Pioner (trädgårdsskötsel)</a:t>
            </a:r>
            <a:endParaRPr lang="sv-SE" sz="2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sv-SE" dirty="0" smtClean="0"/>
          </a:p>
        </p:txBody>
      </p:sp>
      <p:graphicFrame>
        <p:nvGraphicFramePr>
          <p:cNvPr id="11" name="Platshållare för innehåll 10" descr="Pilar som visar följd i nummerbyggnation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674933696"/>
              </p:ext>
            </p:extLst>
          </p:nvPr>
        </p:nvGraphicFramePr>
        <p:xfrm>
          <a:off x="6219825" y="2106613"/>
          <a:ext cx="5208588" cy="402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520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Nummerbyggnad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  <a:buClrTx/>
            </a:pPr>
            <a:r>
              <a:rPr lang="en-US" sz="2000" dirty="0" err="1"/>
              <a:t>Välj</a:t>
            </a:r>
            <a:r>
              <a:rPr lang="en-US" sz="2000" dirty="0"/>
              <a:t> </a:t>
            </a:r>
            <a:r>
              <a:rPr lang="en-US" sz="2000" dirty="0" err="1"/>
              <a:t>ett</a:t>
            </a:r>
            <a:r>
              <a:rPr lang="en-US" sz="2000" dirty="0"/>
              <a:t> </a:t>
            </a:r>
            <a:r>
              <a:rPr lang="en-US" sz="2000" b="1" dirty="0" err="1"/>
              <a:t>basnummer</a:t>
            </a:r>
            <a:endParaRPr lang="en-US" sz="2000" b="1" dirty="0"/>
          </a:p>
          <a:p>
            <a:pPr eaLnBrk="1" hangingPunct="1">
              <a:spcBef>
                <a:spcPct val="30000"/>
              </a:spcBef>
              <a:buClrTx/>
            </a:pPr>
            <a:endParaRPr lang="en-US" sz="2000" dirty="0"/>
          </a:p>
          <a:p>
            <a:pPr eaLnBrk="1" hangingPunct="1">
              <a:spcBef>
                <a:spcPct val="30000"/>
              </a:spcBef>
              <a:buClrTx/>
            </a:pPr>
            <a:r>
              <a:rPr lang="en-US" sz="2000" dirty="0" err="1"/>
              <a:t>Tillfoga</a:t>
            </a:r>
            <a:r>
              <a:rPr lang="en-US" sz="2000" dirty="0"/>
              <a:t> notation </a:t>
            </a:r>
            <a:r>
              <a:rPr lang="en-US" sz="2000" dirty="0" err="1"/>
              <a:t>från</a:t>
            </a:r>
            <a:r>
              <a:rPr lang="en-US" sz="2000" dirty="0"/>
              <a:t> </a:t>
            </a:r>
            <a:r>
              <a:rPr lang="en-US" sz="2000" dirty="0" err="1"/>
              <a:t>tabeller</a:t>
            </a:r>
            <a:r>
              <a:rPr lang="en-US" sz="2000" dirty="0"/>
              <a:t> </a:t>
            </a:r>
            <a:r>
              <a:rPr lang="en-US" sz="2000" dirty="0" err="1"/>
              <a:t>eller</a:t>
            </a:r>
            <a:r>
              <a:rPr lang="en-US" sz="2000" dirty="0"/>
              <a:t> </a:t>
            </a:r>
            <a:r>
              <a:rPr lang="en-US" sz="2000" dirty="0" err="1"/>
              <a:t>andra</a:t>
            </a:r>
            <a:r>
              <a:rPr lang="en-US" sz="2000" dirty="0"/>
              <a:t> </a:t>
            </a:r>
            <a:r>
              <a:rPr lang="en-US" sz="2000" dirty="0" err="1"/>
              <a:t>delar</a:t>
            </a:r>
            <a:r>
              <a:rPr lang="en-US" sz="2000" dirty="0"/>
              <a:t> </a:t>
            </a:r>
            <a:r>
              <a:rPr lang="en-US" sz="2000" dirty="0" err="1"/>
              <a:t>av</a:t>
            </a:r>
            <a:r>
              <a:rPr lang="en-US" sz="2000" dirty="0"/>
              <a:t> </a:t>
            </a:r>
            <a:r>
              <a:rPr lang="en-US" sz="2000" dirty="0" err="1"/>
              <a:t>schemat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eaLnBrk="1" hangingPunct="1">
              <a:spcBef>
                <a:spcPct val="30000"/>
              </a:spcBef>
              <a:buClrTx/>
            </a:pPr>
            <a:r>
              <a:rPr lang="en-US" sz="2000" dirty="0" err="1"/>
              <a:t>Nummer</a:t>
            </a:r>
            <a:r>
              <a:rPr lang="en-US" sz="2000" dirty="0"/>
              <a:t> </a:t>
            </a:r>
            <a:r>
              <a:rPr lang="en-US" sz="2000" dirty="0" err="1"/>
              <a:t>byggs</a:t>
            </a:r>
            <a:r>
              <a:rPr lang="en-US" sz="2000" dirty="0"/>
              <a:t> </a:t>
            </a:r>
            <a:r>
              <a:rPr lang="en-US" sz="2000" dirty="0" err="1"/>
              <a:t>bara</a:t>
            </a:r>
            <a:r>
              <a:rPr lang="en-US" sz="2000" dirty="0"/>
              <a:t> om </a:t>
            </a:r>
            <a:r>
              <a:rPr lang="en-US" sz="2000" dirty="0" err="1"/>
              <a:t>ämnet</a:t>
            </a:r>
            <a:r>
              <a:rPr lang="en-US" sz="2000" dirty="0"/>
              <a:t> </a:t>
            </a:r>
            <a:r>
              <a:rPr lang="en-US" sz="2000" dirty="0" err="1"/>
              <a:t>ungefärligen</a:t>
            </a:r>
            <a:r>
              <a:rPr lang="en-US" sz="2000" dirty="0"/>
              <a:t> </a:t>
            </a:r>
            <a:r>
              <a:rPr lang="en-US" sz="2000" dirty="0" err="1"/>
              <a:t>motsvarar</a:t>
            </a:r>
            <a:r>
              <a:rPr lang="en-US" sz="2000" dirty="0"/>
              <a:t> </a:t>
            </a:r>
            <a:r>
              <a:rPr lang="en-US" sz="2000" dirty="0" err="1"/>
              <a:t>hela</a:t>
            </a:r>
            <a:r>
              <a:rPr lang="en-US" sz="2000" dirty="0"/>
              <a:t> </a:t>
            </a:r>
            <a:r>
              <a:rPr lang="en-US" sz="2000" dirty="0" err="1"/>
              <a:t>numret</a:t>
            </a:r>
            <a:endParaRPr lang="en-US" sz="2000" dirty="0"/>
          </a:p>
          <a:p>
            <a:pPr eaLnBrk="1" hangingPunct="1"/>
            <a:endParaRPr lang="sv-SE" sz="1800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453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/>
              <a:t>Val av nummer - tillvägagångssätt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sv-SE" sz="2000" dirty="0"/>
              <a:t>Bestäm ämnet</a:t>
            </a:r>
          </a:p>
          <a:p>
            <a:pPr>
              <a:buClr>
                <a:schemeClr val="tx1"/>
              </a:buClr>
            </a:pPr>
            <a:r>
              <a:rPr lang="sv-SE" dirty="0"/>
              <a:t>Översätt</a:t>
            </a:r>
            <a:r>
              <a:rPr lang="sv-SE" sz="2000" dirty="0"/>
              <a:t> ämnet till Deweyschemat</a:t>
            </a:r>
          </a:p>
          <a:p>
            <a:pPr>
              <a:buClr>
                <a:schemeClr val="tx1"/>
              </a:buClr>
            </a:pPr>
            <a:r>
              <a:rPr lang="sv-SE" sz="2000" dirty="0"/>
              <a:t>Bestäm disciplin</a:t>
            </a:r>
            <a:br>
              <a:rPr lang="sv-SE" sz="2000" dirty="0"/>
            </a:br>
            <a:endParaRPr lang="sv-SE" sz="2000" dirty="0"/>
          </a:p>
          <a:p>
            <a:pPr>
              <a:buClr>
                <a:schemeClr val="tx1"/>
              </a:buClr>
            </a:pPr>
            <a:r>
              <a:rPr lang="sv-SE" sz="2000" dirty="0"/>
              <a:t>Använd indexet som en ingång till systemet, men läs alltid i systemet också</a:t>
            </a:r>
          </a:p>
          <a:p>
            <a:pPr>
              <a:buClr>
                <a:schemeClr val="tx1"/>
              </a:buClr>
            </a:pPr>
            <a:r>
              <a:rPr lang="sv-SE" sz="2000" dirty="0"/>
              <a:t>Läs anvisningarna – även uppåt i hierarkin</a:t>
            </a:r>
            <a:br>
              <a:rPr lang="sv-SE" sz="2000" dirty="0"/>
            </a:br>
            <a:endParaRPr lang="sv-SE" sz="2000" dirty="0"/>
          </a:p>
          <a:p>
            <a:pPr>
              <a:buClr>
                <a:schemeClr val="tx1"/>
              </a:buClr>
            </a:pPr>
            <a:r>
              <a:rPr lang="sv-SE" sz="2000" dirty="0" smtClean="0"/>
              <a:t>Följ </a:t>
            </a:r>
            <a:r>
              <a:rPr lang="sv-SE" sz="2000" dirty="0"/>
              <a:t>de grundläggande </a:t>
            </a:r>
            <a:r>
              <a:rPr lang="sv-SE" sz="2000" dirty="0" smtClean="0"/>
              <a:t>reglerna</a:t>
            </a:r>
          </a:p>
          <a:p>
            <a:pPr>
              <a:buClr>
                <a:schemeClr val="tx1"/>
              </a:buClr>
            </a:pPr>
            <a:r>
              <a:rPr lang="sv-SE" sz="2000" dirty="0"/>
              <a:t>Ta hänsyn till författarens intention</a:t>
            </a:r>
          </a:p>
          <a:p>
            <a:pPr marL="0" indent="0">
              <a:buClr>
                <a:schemeClr val="tx1"/>
              </a:buClr>
              <a:buNone/>
            </a:pPr>
            <a:endParaRPr lang="sv-SE" sz="2000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673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36601"/>
            <a:ext cx="10589820" cy="962890"/>
          </a:xfrm>
        </p:spPr>
        <p:txBody>
          <a:bodyPr/>
          <a:lstStyle/>
          <a:p>
            <a:pPr eaLnBrk="1" hangingPunct="1"/>
            <a:r>
              <a:rPr lang="sv-SE" sz="3200" dirty="0"/>
              <a:t/>
            </a:r>
            <a:br>
              <a:rPr lang="sv-SE" sz="3200" dirty="0"/>
            </a:br>
            <a:r>
              <a:rPr lang="sv-SE" sz="3200" dirty="0"/>
              <a:t> Ämnen som motsvarar </a:t>
            </a:r>
            <a:r>
              <a:rPr lang="sv-SE" sz="3200" dirty="0" smtClean="0"/>
              <a:t>ungefär </a:t>
            </a:r>
            <a:r>
              <a:rPr lang="sv-SE" sz="3200" dirty="0"/>
              <a:t>hela numret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838200" y="2068945"/>
            <a:ext cx="10589820" cy="3966729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sv-SE" sz="2000" dirty="0"/>
              <a:t>Ämnen som anges i anmärkning om att </a:t>
            </a:r>
            <a:r>
              <a:rPr lang="sv-SE" sz="2000" b="1" dirty="0"/>
              <a:t>standardindelning kan </a:t>
            </a:r>
            <a:r>
              <a:rPr lang="sv-SE" sz="2000" b="1" dirty="0" smtClean="0"/>
              <a:t>tillfogas</a:t>
            </a:r>
            <a:br>
              <a:rPr lang="sv-SE" sz="2000" b="1" dirty="0" smtClean="0"/>
            </a:br>
            <a:endParaRPr lang="sv-SE" sz="2000" b="1" dirty="0"/>
          </a:p>
          <a:p>
            <a:pPr eaLnBrk="1" hangingPunct="1">
              <a:lnSpc>
                <a:spcPct val="90000"/>
              </a:lnSpc>
              <a:buClrTx/>
            </a:pPr>
            <a:r>
              <a:rPr lang="sv-SE" sz="2000" dirty="0"/>
              <a:t>Ämnen i ”</a:t>
            </a:r>
            <a:r>
              <a:rPr lang="sv-SE" sz="2000" b="1" dirty="0"/>
              <a:t>Klassificera här</a:t>
            </a:r>
            <a:r>
              <a:rPr lang="sv-SE" sz="2000" dirty="0"/>
              <a:t>”- </a:t>
            </a:r>
            <a:r>
              <a:rPr lang="sv-SE" sz="2000" dirty="0" smtClean="0"/>
              <a:t>anmärkningar</a:t>
            </a:r>
            <a:br>
              <a:rPr lang="sv-SE" sz="2000" dirty="0" smtClean="0"/>
            </a:br>
            <a:endParaRPr lang="sv-SE" sz="2000" dirty="0"/>
          </a:p>
          <a:p>
            <a:pPr eaLnBrk="1" hangingPunct="1">
              <a:lnSpc>
                <a:spcPct val="90000"/>
              </a:lnSpc>
              <a:buClrTx/>
            </a:pPr>
            <a:r>
              <a:rPr lang="sv-SE" sz="2000" dirty="0"/>
              <a:t>Ämnen som motsvarar </a:t>
            </a:r>
            <a:r>
              <a:rPr lang="sv-SE" sz="2000" b="1" dirty="0"/>
              <a:t>mer än hälften av numrets </a:t>
            </a:r>
            <a:r>
              <a:rPr lang="sv-SE" sz="2000" b="1" dirty="0" smtClean="0"/>
              <a:t>innehåll</a:t>
            </a:r>
            <a:br>
              <a:rPr lang="sv-SE" sz="2000" b="1" dirty="0" smtClean="0"/>
            </a:br>
            <a:endParaRPr lang="sv-SE" sz="2000" b="1" dirty="0"/>
          </a:p>
          <a:p>
            <a:pPr eaLnBrk="1" hangingPunct="1">
              <a:lnSpc>
                <a:spcPct val="90000"/>
              </a:lnSpc>
              <a:buClrTx/>
            </a:pPr>
            <a:r>
              <a:rPr lang="sv-SE" sz="2000" dirty="0"/>
              <a:t>Ämnen som täcker åtminstone </a:t>
            </a:r>
            <a:r>
              <a:rPr lang="sv-SE" sz="2000" b="1" dirty="0"/>
              <a:t>tre av numrets underordnad</a:t>
            </a:r>
            <a:r>
              <a:rPr lang="sv-SE" sz="2000" dirty="0"/>
              <a:t>e </a:t>
            </a:r>
            <a:r>
              <a:rPr lang="sv-SE" sz="2000" b="1" dirty="0"/>
              <a:t>indelningar</a:t>
            </a:r>
            <a:r>
              <a:rPr lang="sv-SE" sz="2000" dirty="0"/>
              <a:t> (eller två om numret endast har tre underordnade indelningar</a:t>
            </a:r>
            <a:r>
              <a:rPr lang="sv-SE" sz="2000" dirty="0" smtClean="0"/>
              <a:t>)</a:t>
            </a:r>
            <a:br>
              <a:rPr lang="sv-SE" sz="2000" dirty="0" smtClean="0"/>
            </a:br>
            <a:endParaRPr lang="sv-SE" sz="2000" dirty="0"/>
          </a:p>
          <a:p>
            <a:pPr eaLnBrk="1" hangingPunct="1">
              <a:lnSpc>
                <a:spcPct val="90000"/>
              </a:lnSpc>
              <a:buClrTx/>
            </a:pPr>
            <a:r>
              <a:rPr lang="sv-SE" sz="2000" dirty="0"/>
              <a:t>Ämnen som är ekvivalenta till ämnen som ungefärligen motsvarar det hela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17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sv-SE" dirty="0"/>
              <a:t>Byggda nummer i Svenska </a:t>
            </a:r>
            <a:r>
              <a:rPr lang="sv-SE" dirty="0" err="1"/>
              <a:t>WebDewey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v-SE" dirty="0" smtClean="0"/>
              <a:t> </a:t>
            </a:r>
            <a:r>
              <a:rPr lang="sv-SE" dirty="0"/>
              <a:t/>
            </a:r>
            <a:br>
              <a:rPr lang="sv-SE" dirty="0"/>
            </a:br>
            <a:r>
              <a:rPr lang="sv-SE" sz="2400" dirty="0"/>
              <a:t>gör det lättare att hitta rätt nummer</a:t>
            </a:r>
          </a:p>
          <a:p>
            <a:pPr marL="0" indent="0" algn="ctr">
              <a:buNone/>
            </a:pPr>
            <a:endParaRPr lang="sv-SE" sz="3600" dirty="0"/>
          </a:p>
          <a:p>
            <a:pPr marL="0" indent="0" algn="ctr">
              <a:buNone/>
            </a:pPr>
            <a:r>
              <a:rPr lang="sv-SE" sz="3600" dirty="0"/>
              <a:t>Alla kan bygga och dela nummer!</a:t>
            </a:r>
          </a:p>
          <a:p>
            <a:pPr marL="0" indent="0" algn="ctr">
              <a:buNone/>
            </a:pP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192049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Starta – Skapa byggt nummer</a:t>
            </a:r>
            <a:endParaRPr lang="sv-SE" dirty="0"/>
          </a:p>
        </p:txBody>
      </p:sp>
      <p:pic>
        <p:nvPicPr>
          <p:cNvPr id="4" name="Platshållare för innehåll 3" descr="Start av Skapa byggt nummer i Svenska WebDewey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3" y="1667074"/>
            <a:ext cx="9067917" cy="4872874"/>
          </a:xfrm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81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Tillfoga – anvisning under anmärkningar</a:t>
            </a:r>
            <a:endParaRPr lang="sv-SE" dirty="0"/>
          </a:p>
        </p:txBody>
      </p:sp>
      <p:pic>
        <p:nvPicPr>
          <p:cNvPr id="7" name="Platshållare för innehåll 6" descr="Visar Tillfoga knappen i Svenska WebDewey"/>
          <p:cNvPicPr>
            <a:picLocks noGrp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2118" r="709"/>
          <a:stretch/>
        </p:blipFill>
        <p:spPr bwMode="auto">
          <a:xfrm>
            <a:off x="934947" y="2589087"/>
            <a:ext cx="10493074" cy="359260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380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Lägg till land</a:t>
            </a:r>
            <a:endParaRPr lang="sv-SE" dirty="0"/>
          </a:p>
        </p:txBody>
      </p:sp>
      <p:pic>
        <p:nvPicPr>
          <p:cNvPr id="5" name="Platshållare för innehåll 4" descr="Tillägga av tabell 2 i Svenska WebDewey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27" y="2166936"/>
            <a:ext cx="9202332" cy="4025900"/>
          </a:xfrm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591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B-tema Violett">
  <a:themeElements>
    <a:clrScheme name="Kungliga biblioteket">
      <a:dk1>
        <a:sysClr val="windowText" lastClr="000000"/>
      </a:dk1>
      <a:lt1>
        <a:sysClr val="window" lastClr="FFFFFF"/>
      </a:lt1>
      <a:dk2>
        <a:srgbClr val="004577"/>
      </a:dk2>
      <a:lt2>
        <a:srgbClr val="009EE0"/>
      </a:lt2>
      <a:accent1>
        <a:srgbClr val="701060"/>
      </a:accent1>
      <a:accent2>
        <a:srgbClr val="E2007A"/>
      </a:accent2>
      <a:accent3>
        <a:srgbClr val="14822C"/>
      </a:accent3>
      <a:accent4>
        <a:srgbClr val="B9CB00"/>
      </a:accent4>
      <a:accent5>
        <a:srgbClr val="C4390A"/>
      </a:accent5>
      <a:accent6>
        <a:srgbClr val="F29400"/>
      </a:accent6>
      <a:hlink>
        <a:srgbClr val="0563C1"/>
      </a:hlink>
      <a:folHlink>
        <a:srgbClr val="954F72"/>
      </a:folHlink>
    </a:clrScheme>
    <a:fontScheme name="Bröd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ngliga biblioteket_180215_1400.potx" id="{DEA12986-ED39-47D9-951A-8B2A899F15E7}" vid="{9B041705-93EF-400C-8258-E9C472BDEDD7}"/>
    </a:ext>
  </a:extLst>
</a:theme>
</file>

<file path=ppt/theme/theme2.xml><?xml version="1.0" encoding="utf-8"?>
<a:theme xmlns:a="http://schemas.openxmlformats.org/drawingml/2006/main" name="KB-tema Mörkblå">
  <a:themeElements>
    <a:clrScheme name="Kungliga biblioteket">
      <a:dk1>
        <a:sysClr val="windowText" lastClr="000000"/>
      </a:dk1>
      <a:lt1>
        <a:sysClr val="window" lastClr="FFFFFF"/>
      </a:lt1>
      <a:dk2>
        <a:srgbClr val="004577"/>
      </a:dk2>
      <a:lt2>
        <a:srgbClr val="009EE0"/>
      </a:lt2>
      <a:accent1>
        <a:srgbClr val="701060"/>
      </a:accent1>
      <a:accent2>
        <a:srgbClr val="E2007A"/>
      </a:accent2>
      <a:accent3>
        <a:srgbClr val="14822C"/>
      </a:accent3>
      <a:accent4>
        <a:srgbClr val="B9CB00"/>
      </a:accent4>
      <a:accent5>
        <a:srgbClr val="C4390A"/>
      </a:accent5>
      <a:accent6>
        <a:srgbClr val="F29400"/>
      </a:accent6>
      <a:hlink>
        <a:srgbClr val="0563C1"/>
      </a:hlink>
      <a:folHlink>
        <a:srgbClr val="954F72"/>
      </a:folHlink>
    </a:clrScheme>
    <a:fontScheme name="Bröd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ngliga biblioteket_180215_1400.potx" id="{DEA12986-ED39-47D9-951A-8B2A899F15E7}" vid="{881C8853-5AB8-459C-800C-37E8CA6319EF}"/>
    </a:ext>
  </a:extLst>
</a:theme>
</file>

<file path=ppt/theme/theme3.xml><?xml version="1.0" encoding="utf-8"?>
<a:theme xmlns:a="http://schemas.openxmlformats.org/drawingml/2006/main" name="KB-tema Cayenne">
  <a:themeElements>
    <a:clrScheme name="Kungliga biblioteket">
      <a:dk1>
        <a:sysClr val="windowText" lastClr="000000"/>
      </a:dk1>
      <a:lt1>
        <a:sysClr val="window" lastClr="FFFFFF"/>
      </a:lt1>
      <a:dk2>
        <a:srgbClr val="004577"/>
      </a:dk2>
      <a:lt2>
        <a:srgbClr val="009EE0"/>
      </a:lt2>
      <a:accent1>
        <a:srgbClr val="701060"/>
      </a:accent1>
      <a:accent2>
        <a:srgbClr val="E2007A"/>
      </a:accent2>
      <a:accent3>
        <a:srgbClr val="14822C"/>
      </a:accent3>
      <a:accent4>
        <a:srgbClr val="B9CB00"/>
      </a:accent4>
      <a:accent5>
        <a:srgbClr val="C4390A"/>
      </a:accent5>
      <a:accent6>
        <a:srgbClr val="F29400"/>
      </a:accent6>
      <a:hlink>
        <a:srgbClr val="0563C1"/>
      </a:hlink>
      <a:folHlink>
        <a:srgbClr val="954F72"/>
      </a:folHlink>
    </a:clrScheme>
    <a:fontScheme name="Bröd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ngliga biblioteket_180215_1400.potx" id="{DEA12986-ED39-47D9-951A-8B2A899F15E7}" vid="{0771DB7F-B320-4447-866E-14E2BF910911}"/>
    </a:ext>
  </a:extLst>
</a:theme>
</file>

<file path=ppt/theme/theme4.xml><?xml version="1.0" encoding="utf-8"?>
<a:theme xmlns:a="http://schemas.openxmlformats.org/drawingml/2006/main" name="KB-tema Gräsgrön">
  <a:themeElements>
    <a:clrScheme name="Kungliga biblioteket">
      <a:dk1>
        <a:sysClr val="windowText" lastClr="000000"/>
      </a:dk1>
      <a:lt1>
        <a:sysClr val="window" lastClr="FFFFFF"/>
      </a:lt1>
      <a:dk2>
        <a:srgbClr val="004577"/>
      </a:dk2>
      <a:lt2>
        <a:srgbClr val="009EE0"/>
      </a:lt2>
      <a:accent1>
        <a:srgbClr val="701060"/>
      </a:accent1>
      <a:accent2>
        <a:srgbClr val="E2007A"/>
      </a:accent2>
      <a:accent3>
        <a:srgbClr val="14822C"/>
      </a:accent3>
      <a:accent4>
        <a:srgbClr val="B9CB00"/>
      </a:accent4>
      <a:accent5>
        <a:srgbClr val="C4390A"/>
      </a:accent5>
      <a:accent6>
        <a:srgbClr val="F29400"/>
      </a:accent6>
      <a:hlink>
        <a:srgbClr val="0563C1"/>
      </a:hlink>
      <a:folHlink>
        <a:srgbClr val="954F72"/>
      </a:folHlink>
    </a:clrScheme>
    <a:fontScheme name="Bröd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ngliga biblioteket_180215_1400.potx" id="{DEA12986-ED39-47D9-951A-8B2A899F15E7}" vid="{05B1DEF8-252C-4C6B-96DA-27B4AF7A078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Kungliga biblioteket_16x9</Template>
  <TotalTime>2725</TotalTime>
  <Words>322</Words>
  <Application>Microsoft Office PowerPoint</Application>
  <PresentationFormat>Bredbild</PresentationFormat>
  <Paragraphs>79</Paragraphs>
  <Slides>16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16</vt:i4>
      </vt:variant>
    </vt:vector>
  </HeadingPairs>
  <TitlesOfParts>
    <vt:vector size="23" baseType="lpstr">
      <vt:lpstr>Arial</vt:lpstr>
      <vt:lpstr>Calibri</vt:lpstr>
      <vt:lpstr>Georgia</vt:lpstr>
      <vt:lpstr>KB-tema Violett</vt:lpstr>
      <vt:lpstr>KB-tema Mörkblå</vt:lpstr>
      <vt:lpstr>KB-tema Cayenne</vt:lpstr>
      <vt:lpstr>KB-tema Gräsgrön</vt:lpstr>
      <vt:lpstr>Nummerbyggnation &amp; Nummerbyggnationshjälp </vt:lpstr>
      <vt:lpstr>Nummerbyggnation – vad &amp; hur?</vt:lpstr>
      <vt:lpstr>Nummerbyggnad</vt:lpstr>
      <vt:lpstr>Val av nummer - tillvägagångssätt</vt:lpstr>
      <vt:lpstr>  Ämnen som motsvarar ungefär hela numret</vt:lpstr>
      <vt:lpstr>Byggda nummer i Svenska WebDewey</vt:lpstr>
      <vt:lpstr>Starta – Skapa byggt nummer</vt:lpstr>
      <vt:lpstr>Tillfoga – anvisning under anmärkningar</vt:lpstr>
      <vt:lpstr>Lägg till land</vt:lpstr>
      <vt:lpstr>Spara byggt nummer</vt:lpstr>
      <vt:lpstr> Lägg till  Användartermer</vt:lpstr>
      <vt:lpstr>Ändra</vt:lpstr>
      <vt:lpstr> Spara igen - Synlighet: personlig</vt:lpstr>
      <vt:lpstr>Sparad som personlig</vt:lpstr>
      <vt:lpstr>Svenska Deweyredaktionen</vt:lpstr>
      <vt:lpstr>Vill du veta mer?</vt:lpstr>
    </vt:vector>
  </TitlesOfParts>
  <Company>Kungliga biblioteket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Nummerbyggnation DDK</dc:title>
  <dc:creator>Harriet Aagaard</dc:creator>
  <cp:lastModifiedBy>Harriet Aagaard</cp:lastModifiedBy>
  <cp:revision>64</cp:revision>
  <cp:lastPrinted>2019-05-15T11:01:30Z</cp:lastPrinted>
  <dcterms:created xsi:type="dcterms:W3CDTF">2019-03-05T08:15:45Z</dcterms:created>
  <dcterms:modified xsi:type="dcterms:W3CDTF">2020-12-03T14:07:24Z</dcterms:modified>
</cp:coreProperties>
</file>